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5"/>
    <p:sldMasterId id="2147483694" r:id="rId6"/>
  </p:sldMasterIdLst>
  <p:notesMasterIdLst>
    <p:notesMasterId r:id="rId67"/>
  </p:notesMasterIdLst>
  <p:sldIdLst>
    <p:sldId id="308" r:id="rId7"/>
    <p:sldId id="342" r:id="rId8"/>
    <p:sldId id="311" r:id="rId9"/>
    <p:sldId id="332" r:id="rId10"/>
    <p:sldId id="330" r:id="rId11"/>
    <p:sldId id="312" r:id="rId12"/>
    <p:sldId id="316" r:id="rId13"/>
    <p:sldId id="401" r:id="rId14"/>
    <p:sldId id="403" r:id="rId15"/>
    <p:sldId id="402" r:id="rId16"/>
    <p:sldId id="335" r:id="rId17"/>
    <p:sldId id="338" r:id="rId18"/>
    <p:sldId id="344" r:id="rId19"/>
    <p:sldId id="340" r:id="rId20"/>
    <p:sldId id="341" r:id="rId21"/>
    <p:sldId id="343" r:id="rId22"/>
    <p:sldId id="345" r:id="rId23"/>
    <p:sldId id="346" r:id="rId24"/>
    <p:sldId id="347" r:id="rId25"/>
    <p:sldId id="348" r:id="rId26"/>
    <p:sldId id="409" r:id="rId27"/>
    <p:sldId id="410" r:id="rId28"/>
    <p:sldId id="414" r:id="rId29"/>
    <p:sldId id="415" r:id="rId30"/>
    <p:sldId id="416" r:id="rId31"/>
    <p:sldId id="417" r:id="rId32"/>
    <p:sldId id="418" r:id="rId33"/>
    <p:sldId id="382" r:id="rId34"/>
    <p:sldId id="419" r:id="rId35"/>
    <p:sldId id="420" r:id="rId36"/>
    <p:sldId id="421" r:id="rId37"/>
    <p:sldId id="422" r:id="rId38"/>
    <p:sldId id="423" r:id="rId39"/>
    <p:sldId id="350" r:id="rId40"/>
    <p:sldId id="351" r:id="rId41"/>
    <p:sldId id="374" r:id="rId42"/>
    <p:sldId id="386" r:id="rId43"/>
    <p:sldId id="349" r:id="rId44"/>
    <p:sldId id="354" r:id="rId45"/>
    <p:sldId id="383" r:id="rId46"/>
    <p:sldId id="384" r:id="rId47"/>
    <p:sldId id="356" r:id="rId48"/>
    <p:sldId id="375" r:id="rId49"/>
    <p:sldId id="325" r:id="rId50"/>
    <p:sldId id="309" r:id="rId51"/>
    <p:sldId id="315" r:id="rId52"/>
    <p:sldId id="391" r:id="rId53"/>
    <p:sldId id="393" r:id="rId54"/>
    <p:sldId id="394" r:id="rId55"/>
    <p:sldId id="395" r:id="rId56"/>
    <p:sldId id="396" r:id="rId57"/>
    <p:sldId id="397" r:id="rId58"/>
    <p:sldId id="398" r:id="rId59"/>
    <p:sldId id="399" r:id="rId60"/>
    <p:sldId id="400" r:id="rId61"/>
    <p:sldId id="405" r:id="rId62"/>
    <p:sldId id="406" r:id="rId63"/>
    <p:sldId id="407" r:id="rId64"/>
    <p:sldId id="408" r:id="rId65"/>
    <p:sldId id="404" r:id="rId66"/>
  </p:sldIdLst>
  <p:sldSz cx="9144000" cy="6858000" type="screen4x3"/>
  <p:notesSz cx="7010400" cy="9296400"/>
  <p:defaultTextStyle>
    <a:defPPr>
      <a:defRPr lang="en-US"/>
    </a:defPPr>
    <a:lvl1pPr marL="0" algn="l" defTabSz="457109" rtl="0" eaLnBrk="1" latinLnBrk="0" hangingPunct="1">
      <a:defRPr sz="1800" kern="1200">
        <a:solidFill>
          <a:schemeClr val="tx1"/>
        </a:solidFill>
        <a:latin typeface="+mn-lt"/>
        <a:ea typeface="+mn-ea"/>
        <a:cs typeface="+mn-cs"/>
      </a:defRPr>
    </a:lvl1pPr>
    <a:lvl2pPr marL="457109" algn="l" defTabSz="457109" rtl="0" eaLnBrk="1" latinLnBrk="0" hangingPunct="1">
      <a:defRPr sz="1800" kern="1200">
        <a:solidFill>
          <a:schemeClr val="tx1"/>
        </a:solidFill>
        <a:latin typeface="+mn-lt"/>
        <a:ea typeface="+mn-ea"/>
        <a:cs typeface="+mn-cs"/>
      </a:defRPr>
    </a:lvl2pPr>
    <a:lvl3pPr marL="914218" algn="l" defTabSz="457109" rtl="0" eaLnBrk="1" latinLnBrk="0" hangingPunct="1">
      <a:defRPr sz="1800" kern="1200">
        <a:solidFill>
          <a:schemeClr val="tx1"/>
        </a:solidFill>
        <a:latin typeface="+mn-lt"/>
        <a:ea typeface="+mn-ea"/>
        <a:cs typeface="+mn-cs"/>
      </a:defRPr>
    </a:lvl3pPr>
    <a:lvl4pPr marL="1371326" algn="l" defTabSz="457109" rtl="0" eaLnBrk="1" latinLnBrk="0" hangingPunct="1">
      <a:defRPr sz="1800" kern="1200">
        <a:solidFill>
          <a:schemeClr val="tx1"/>
        </a:solidFill>
        <a:latin typeface="+mn-lt"/>
        <a:ea typeface="+mn-ea"/>
        <a:cs typeface="+mn-cs"/>
      </a:defRPr>
    </a:lvl4pPr>
    <a:lvl5pPr marL="1828436" algn="l" defTabSz="457109" rtl="0" eaLnBrk="1" latinLnBrk="0" hangingPunct="1">
      <a:defRPr sz="1800" kern="1200">
        <a:solidFill>
          <a:schemeClr val="tx1"/>
        </a:solidFill>
        <a:latin typeface="+mn-lt"/>
        <a:ea typeface="+mn-ea"/>
        <a:cs typeface="+mn-cs"/>
      </a:defRPr>
    </a:lvl5pPr>
    <a:lvl6pPr marL="2285545" algn="l" defTabSz="457109" rtl="0" eaLnBrk="1" latinLnBrk="0" hangingPunct="1">
      <a:defRPr sz="1800" kern="1200">
        <a:solidFill>
          <a:schemeClr val="tx1"/>
        </a:solidFill>
        <a:latin typeface="+mn-lt"/>
        <a:ea typeface="+mn-ea"/>
        <a:cs typeface="+mn-cs"/>
      </a:defRPr>
    </a:lvl6pPr>
    <a:lvl7pPr marL="2742654" algn="l" defTabSz="457109" rtl="0" eaLnBrk="1" latinLnBrk="0" hangingPunct="1">
      <a:defRPr sz="1800" kern="1200">
        <a:solidFill>
          <a:schemeClr val="tx1"/>
        </a:solidFill>
        <a:latin typeface="+mn-lt"/>
        <a:ea typeface="+mn-ea"/>
        <a:cs typeface="+mn-cs"/>
      </a:defRPr>
    </a:lvl7pPr>
    <a:lvl8pPr marL="3199762" algn="l" defTabSz="457109" rtl="0" eaLnBrk="1" latinLnBrk="0" hangingPunct="1">
      <a:defRPr sz="1800" kern="1200">
        <a:solidFill>
          <a:schemeClr val="tx1"/>
        </a:solidFill>
        <a:latin typeface="+mn-lt"/>
        <a:ea typeface="+mn-ea"/>
        <a:cs typeface="+mn-cs"/>
      </a:defRPr>
    </a:lvl8pPr>
    <a:lvl9pPr marL="3656872" algn="l" defTabSz="45710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8">
          <p15:clr>
            <a:srgbClr val="A4A3A4"/>
          </p15:clr>
        </p15:guide>
        <p15:guide id="2" orient="horz" pos="4350">
          <p15:clr>
            <a:srgbClr val="A4A3A4"/>
          </p15:clr>
        </p15:guide>
        <p15:guide id="3" orient="horz" pos="936">
          <p15:clr>
            <a:srgbClr val="A4A3A4"/>
          </p15:clr>
        </p15:guide>
        <p15:guide id="4" orient="horz" pos="221">
          <p15:clr>
            <a:srgbClr val="A4A3A4"/>
          </p15:clr>
        </p15:guide>
        <p15:guide id="5" pos="3069">
          <p15:clr>
            <a:srgbClr val="A4A3A4"/>
          </p15:clr>
        </p15:guide>
        <p15:guide id="6" pos="1692">
          <p15:clr>
            <a:srgbClr val="A4A3A4"/>
          </p15:clr>
        </p15:guide>
        <p15:guide id="7" pos="4436">
          <p15:clr>
            <a:srgbClr val="A4A3A4"/>
          </p15:clr>
        </p15:guide>
        <p15:guide id="8" pos="312">
          <p15:clr>
            <a:srgbClr val="A4A3A4"/>
          </p15:clr>
        </p15:guide>
        <p15:guide id="9" pos="5817">
          <p15:clr>
            <a:srgbClr val="A4A3A4"/>
          </p15:clr>
        </p15:guide>
        <p15:guide id="10" orient="horz" pos="2440">
          <p15:clr>
            <a:srgbClr val="A4A3A4"/>
          </p15:clr>
        </p15:guide>
        <p15:guide id="11" orient="horz" pos="4013">
          <p15:clr>
            <a:srgbClr val="A4A3A4"/>
          </p15:clr>
        </p15:guide>
        <p15:guide id="12" orient="horz" pos="862">
          <p15:clr>
            <a:srgbClr val="A4A3A4"/>
          </p15:clr>
        </p15:guide>
        <p15:guide id="13" orient="horz" pos="204">
          <p15:clr>
            <a:srgbClr val="A4A3A4"/>
          </p15:clr>
        </p15:guide>
        <p15:guide id="14" pos="2884">
          <p15:clr>
            <a:srgbClr val="A4A3A4"/>
          </p15:clr>
        </p15:guide>
        <p15:guide id="15" pos="1590">
          <p15:clr>
            <a:srgbClr val="A4A3A4"/>
          </p15:clr>
        </p15:guide>
        <p15:guide id="16" pos="4169">
          <p15:clr>
            <a:srgbClr val="A4A3A4"/>
          </p15:clr>
        </p15:guide>
        <p15:guide id="17" pos="293">
          <p15:clr>
            <a:srgbClr val="A4A3A4"/>
          </p15:clr>
        </p15:guide>
        <p15:guide id="18" pos="546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uia, MDHafizur" initials="BM" lastIdx="1" clrIdx="0">
    <p:extLst>
      <p:ext uri="{19B8F6BF-5375-455C-9EA6-DF929625EA0E}">
        <p15:presenceInfo xmlns:p15="http://schemas.microsoft.com/office/powerpoint/2012/main" userId="S-1-5-21-3751615294-507207739-1261199621-55730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34" autoAdjust="0"/>
    <p:restoredTop sz="93470" autoAdjust="0"/>
  </p:normalViewPr>
  <p:slideViewPr>
    <p:cSldViewPr snapToGrid="0">
      <p:cViewPr varScale="1">
        <p:scale>
          <a:sx n="109" d="100"/>
          <a:sy n="109" d="100"/>
        </p:scale>
        <p:origin x="1668" y="96"/>
      </p:cViewPr>
      <p:guideLst>
        <p:guide orient="horz" pos="2648"/>
        <p:guide orient="horz" pos="4350"/>
        <p:guide orient="horz" pos="936"/>
        <p:guide orient="horz" pos="221"/>
        <p:guide pos="3069"/>
        <p:guide pos="1692"/>
        <p:guide pos="4436"/>
        <p:guide pos="312"/>
        <p:guide pos="5817"/>
        <p:guide orient="horz" pos="2440"/>
        <p:guide orient="horz" pos="4013"/>
        <p:guide orient="horz" pos="862"/>
        <p:guide orient="horz" pos="204"/>
        <p:guide pos="2884"/>
        <p:guide pos="1590"/>
        <p:guide pos="4169"/>
        <p:guide pos="293"/>
        <p:guide pos="5467"/>
      </p:guideLst>
    </p:cSldViewPr>
  </p:slideViewPr>
  <p:notesTextViewPr>
    <p:cViewPr>
      <p:scale>
        <a:sx n="1" d="1"/>
        <a:sy n="1" d="1"/>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7E6BB16C-FEEC-4A16-BCEF-F98474EED38A}" type="datetimeFigureOut">
              <a:rPr lang="en-US" smtClean="0"/>
              <a:pPr/>
              <a:t>11/8/2018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82DDF8CD-1644-4510-B59A-2245F00F6777}" type="slidenum">
              <a:rPr lang="en-US" smtClean="0"/>
              <a:pPr/>
              <a:t>‹#›</a:t>
            </a:fld>
            <a:endParaRPr lang="en-US"/>
          </a:p>
        </p:txBody>
      </p:sp>
    </p:spTree>
    <p:extLst>
      <p:ext uri="{BB962C8B-B14F-4D97-AF65-F5344CB8AC3E}">
        <p14:creationId xmlns:p14="http://schemas.microsoft.com/office/powerpoint/2010/main" val="3209397533"/>
      </p:ext>
    </p:extLst>
  </p:cSld>
  <p:clrMap bg1="lt1" tx1="dk1" bg2="lt2" tx2="dk2" accent1="accent1" accent2="accent2" accent3="accent3" accent4="accent4" accent5="accent5" accent6="accent6" hlink="hlink" folHlink="folHlink"/>
  <p:notesStyle>
    <a:lvl1pPr marL="0" algn="l" defTabSz="851861" rtl="0" eaLnBrk="1" latinLnBrk="0" hangingPunct="1">
      <a:defRPr sz="1100" kern="1200">
        <a:solidFill>
          <a:schemeClr val="tx1"/>
        </a:solidFill>
        <a:latin typeface="+mn-lt"/>
        <a:ea typeface="+mn-ea"/>
        <a:cs typeface="+mn-cs"/>
      </a:defRPr>
    </a:lvl1pPr>
    <a:lvl2pPr marL="425930" algn="l" defTabSz="851861" rtl="0" eaLnBrk="1" latinLnBrk="0" hangingPunct="1">
      <a:defRPr sz="1100" kern="1200">
        <a:solidFill>
          <a:schemeClr val="tx1"/>
        </a:solidFill>
        <a:latin typeface="+mn-lt"/>
        <a:ea typeface="+mn-ea"/>
        <a:cs typeface="+mn-cs"/>
      </a:defRPr>
    </a:lvl2pPr>
    <a:lvl3pPr marL="851861" algn="l" defTabSz="851861" rtl="0" eaLnBrk="1" latinLnBrk="0" hangingPunct="1">
      <a:defRPr sz="1100" kern="1200">
        <a:solidFill>
          <a:schemeClr val="tx1"/>
        </a:solidFill>
        <a:latin typeface="+mn-lt"/>
        <a:ea typeface="+mn-ea"/>
        <a:cs typeface="+mn-cs"/>
      </a:defRPr>
    </a:lvl3pPr>
    <a:lvl4pPr marL="1277793" algn="l" defTabSz="851861" rtl="0" eaLnBrk="1" latinLnBrk="0" hangingPunct="1">
      <a:defRPr sz="1100" kern="1200">
        <a:solidFill>
          <a:schemeClr val="tx1"/>
        </a:solidFill>
        <a:latin typeface="+mn-lt"/>
        <a:ea typeface="+mn-ea"/>
        <a:cs typeface="+mn-cs"/>
      </a:defRPr>
    </a:lvl4pPr>
    <a:lvl5pPr marL="1703723" algn="l" defTabSz="851861" rtl="0" eaLnBrk="1" latinLnBrk="0" hangingPunct="1">
      <a:defRPr sz="1100" kern="1200">
        <a:solidFill>
          <a:schemeClr val="tx1"/>
        </a:solidFill>
        <a:latin typeface="+mn-lt"/>
        <a:ea typeface="+mn-ea"/>
        <a:cs typeface="+mn-cs"/>
      </a:defRPr>
    </a:lvl5pPr>
    <a:lvl6pPr marL="2129654" algn="l" defTabSz="851861" rtl="0" eaLnBrk="1" latinLnBrk="0" hangingPunct="1">
      <a:defRPr sz="1100" kern="1200">
        <a:solidFill>
          <a:schemeClr val="tx1"/>
        </a:solidFill>
        <a:latin typeface="+mn-lt"/>
        <a:ea typeface="+mn-ea"/>
        <a:cs typeface="+mn-cs"/>
      </a:defRPr>
    </a:lvl6pPr>
    <a:lvl7pPr marL="2555584" algn="l" defTabSz="851861" rtl="0" eaLnBrk="1" latinLnBrk="0" hangingPunct="1">
      <a:defRPr sz="1100" kern="1200">
        <a:solidFill>
          <a:schemeClr val="tx1"/>
        </a:solidFill>
        <a:latin typeface="+mn-lt"/>
        <a:ea typeface="+mn-ea"/>
        <a:cs typeface="+mn-cs"/>
      </a:defRPr>
    </a:lvl7pPr>
    <a:lvl8pPr marL="2981516" algn="l" defTabSz="851861" rtl="0" eaLnBrk="1" latinLnBrk="0" hangingPunct="1">
      <a:defRPr sz="1100" kern="1200">
        <a:solidFill>
          <a:schemeClr val="tx1"/>
        </a:solidFill>
        <a:latin typeface="+mn-lt"/>
        <a:ea typeface="+mn-ea"/>
        <a:cs typeface="+mn-cs"/>
      </a:defRPr>
    </a:lvl8pPr>
    <a:lvl9pPr marL="3407447" algn="l" defTabSz="851861"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park.apache.org/docs/latest/sql-programming-guide.html"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16A86DE-1643-4F4A-BDC7-658DF80977AF}" type="slidenum">
              <a:rPr lang="en-US" smtClean="0"/>
              <a:pPr/>
              <a:t>1</a:t>
            </a:fld>
            <a:endParaRPr lang="en-US" dirty="0"/>
          </a:p>
        </p:txBody>
      </p:sp>
    </p:spTree>
    <p:extLst>
      <p:ext uri="{BB962C8B-B14F-4D97-AF65-F5344CB8AC3E}">
        <p14:creationId xmlns:p14="http://schemas.microsoft.com/office/powerpoint/2010/main" val="266896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ja-JP" sz="1100" b="0" i="0" kern="1200" dirty="0" smtClean="0">
                <a:solidFill>
                  <a:schemeClr val="tx1"/>
                </a:solidFill>
                <a:effectLst/>
                <a:latin typeface="+mn-lt"/>
                <a:ea typeface="+mn-ea"/>
                <a:cs typeface="+mn-cs"/>
              </a:rPr>
              <a:t>Uniform Data Access</a:t>
            </a:r>
          </a:p>
          <a:p>
            <a:pPr marL="597380" lvl="1" indent="-171450">
              <a:buFont typeface="Arial" panose="020B0604020202020204" pitchFamily="34" charset="0"/>
              <a:buChar char="•"/>
            </a:pPr>
            <a:r>
              <a:rPr lang="en-US" altLang="ja-JP" sz="1100" b="0" i="0" kern="1200" dirty="0" smtClean="0">
                <a:solidFill>
                  <a:schemeClr val="tx1"/>
                </a:solidFill>
                <a:effectLst/>
                <a:latin typeface="+mn-lt"/>
                <a:ea typeface="+mn-ea"/>
                <a:cs typeface="+mn-cs"/>
              </a:rPr>
              <a:t>Connect to any data source the same way.</a:t>
            </a:r>
          </a:p>
          <a:p>
            <a:pPr marL="597380" lvl="1" indent="-171450">
              <a:buFont typeface="Arial" panose="020B0604020202020204" pitchFamily="34" charset="0"/>
              <a:buChar char="•"/>
            </a:pPr>
            <a:r>
              <a:rPr lang="en-US" altLang="ja-JP" sz="1100" b="0" i="0" kern="1200" dirty="0" err="1" smtClean="0">
                <a:solidFill>
                  <a:schemeClr val="tx1"/>
                </a:solidFill>
                <a:effectLst/>
                <a:latin typeface="+mn-lt"/>
                <a:ea typeface="+mn-ea"/>
                <a:cs typeface="+mn-cs"/>
              </a:rPr>
              <a:t>DataFrames</a:t>
            </a:r>
            <a:r>
              <a:rPr lang="en-US" altLang="ja-JP" sz="1100" b="0" i="0" kern="1200" dirty="0" smtClean="0">
                <a:solidFill>
                  <a:schemeClr val="tx1"/>
                </a:solidFill>
                <a:effectLst/>
                <a:latin typeface="+mn-lt"/>
                <a:ea typeface="+mn-ea"/>
                <a:cs typeface="+mn-cs"/>
              </a:rPr>
              <a:t> and SQL provide a common way to access a variety of data sources, including Hive, Avro, Parquet, ORC, JSON, and JDBC. You can even join data across these sources.</a:t>
            </a:r>
          </a:p>
          <a:p>
            <a:pPr marL="171450" indent="-171450">
              <a:buFont typeface="Arial" panose="020B0604020202020204" pitchFamily="34" charset="0"/>
              <a:buChar char="•"/>
            </a:pPr>
            <a:r>
              <a:rPr lang="en-US" altLang="ja-JP" sz="1100" b="0" i="0" kern="1200" dirty="0" smtClean="0">
                <a:solidFill>
                  <a:schemeClr val="tx1"/>
                </a:solidFill>
                <a:effectLst/>
                <a:latin typeface="+mn-lt"/>
                <a:ea typeface="+mn-ea"/>
                <a:cs typeface="+mn-cs"/>
              </a:rPr>
              <a:t>Hive Integration</a:t>
            </a:r>
          </a:p>
          <a:p>
            <a:pPr marL="597380" lvl="1" indent="-171450">
              <a:buFont typeface="Arial" panose="020B0604020202020204" pitchFamily="34" charset="0"/>
              <a:buChar char="•"/>
            </a:pPr>
            <a:r>
              <a:rPr lang="en-US" altLang="ja-JP" sz="1100" b="0" i="0" kern="1200" dirty="0" smtClean="0">
                <a:solidFill>
                  <a:schemeClr val="tx1"/>
                </a:solidFill>
                <a:effectLst/>
                <a:latin typeface="+mn-lt"/>
                <a:ea typeface="+mn-ea"/>
                <a:cs typeface="+mn-cs"/>
              </a:rPr>
              <a:t>Run SQL or </a:t>
            </a:r>
            <a:r>
              <a:rPr lang="en-US" altLang="ja-JP" sz="1100" b="0" i="0" kern="1200" dirty="0" err="1" smtClean="0">
                <a:solidFill>
                  <a:schemeClr val="tx1"/>
                </a:solidFill>
                <a:effectLst/>
                <a:latin typeface="+mn-lt"/>
                <a:ea typeface="+mn-ea"/>
                <a:cs typeface="+mn-cs"/>
              </a:rPr>
              <a:t>HiveQL</a:t>
            </a:r>
            <a:r>
              <a:rPr lang="en-US" altLang="ja-JP" sz="1100" b="0" i="0" kern="1200" dirty="0" smtClean="0">
                <a:solidFill>
                  <a:schemeClr val="tx1"/>
                </a:solidFill>
                <a:effectLst/>
                <a:latin typeface="+mn-lt"/>
                <a:ea typeface="+mn-ea"/>
                <a:cs typeface="+mn-cs"/>
              </a:rPr>
              <a:t> queries on existing warehouses.</a:t>
            </a:r>
          </a:p>
          <a:p>
            <a:pPr marL="597380" lvl="1" indent="-171450">
              <a:buFont typeface="Arial" panose="020B0604020202020204" pitchFamily="34" charset="0"/>
              <a:buChar char="•"/>
            </a:pPr>
            <a:r>
              <a:rPr lang="en-US" altLang="ja-JP" sz="1100" b="0" i="0" kern="1200" dirty="0" smtClean="0">
                <a:solidFill>
                  <a:schemeClr val="tx1"/>
                </a:solidFill>
                <a:effectLst/>
                <a:latin typeface="+mn-lt"/>
                <a:ea typeface="+mn-ea"/>
                <a:cs typeface="+mn-cs"/>
              </a:rPr>
              <a:t>Spark SQL supports the </a:t>
            </a:r>
            <a:r>
              <a:rPr lang="en-US" altLang="ja-JP" sz="1100" b="0" i="0" kern="1200" dirty="0" err="1" smtClean="0">
                <a:solidFill>
                  <a:schemeClr val="tx1"/>
                </a:solidFill>
                <a:effectLst/>
                <a:latin typeface="+mn-lt"/>
                <a:ea typeface="+mn-ea"/>
                <a:cs typeface="+mn-cs"/>
              </a:rPr>
              <a:t>HiveQL</a:t>
            </a:r>
            <a:r>
              <a:rPr lang="en-US" altLang="ja-JP" sz="1100" b="0" i="0" kern="1200" dirty="0" smtClean="0">
                <a:solidFill>
                  <a:schemeClr val="tx1"/>
                </a:solidFill>
                <a:effectLst/>
                <a:latin typeface="+mn-lt"/>
                <a:ea typeface="+mn-ea"/>
                <a:cs typeface="+mn-cs"/>
              </a:rPr>
              <a:t> syntax as well as Hive </a:t>
            </a:r>
            <a:r>
              <a:rPr lang="en-US" altLang="ja-JP" sz="1100" b="0" i="0" kern="1200" dirty="0" err="1" smtClean="0">
                <a:solidFill>
                  <a:schemeClr val="tx1"/>
                </a:solidFill>
                <a:effectLst/>
                <a:latin typeface="+mn-lt"/>
                <a:ea typeface="+mn-ea"/>
                <a:cs typeface="+mn-cs"/>
              </a:rPr>
              <a:t>SerDes</a:t>
            </a:r>
            <a:r>
              <a:rPr lang="en-US" altLang="ja-JP" sz="1100" b="0" i="0" kern="1200" dirty="0" smtClean="0">
                <a:solidFill>
                  <a:schemeClr val="tx1"/>
                </a:solidFill>
                <a:effectLst/>
                <a:latin typeface="+mn-lt"/>
                <a:ea typeface="+mn-ea"/>
                <a:cs typeface="+mn-cs"/>
              </a:rPr>
              <a:t> and UDFs, allowing you to access existing Hive warehouses.</a:t>
            </a:r>
          </a:p>
          <a:p>
            <a:pPr marL="597380" lvl="1" indent="-171450">
              <a:buFont typeface="Arial" panose="020B0604020202020204" pitchFamily="34" charset="0"/>
              <a:buChar char="•"/>
            </a:pPr>
            <a:endParaRPr kumimoji="1" lang="ja-JP" altLang="en-US" dirty="0"/>
          </a:p>
        </p:txBody>
      </p:sp>
      <p:sp>
        <p:nvSpPr>
          <p:cNvPr id="4" name="Slide Number Placeholder 3"/>
          <p:cNvSpPr>
            <a:spLocks noGrp="1"/>
          </p:cNvSpPr>
          <p:nvPr>
            <p:ph type="sldNum" sz="quarter" idx="10"/>
          </p:nvPr>
        </p:nvSpPr>
        <p:spPr/>
        <p:txBody>
          <a:bodyPr/>
          <a:lstStyle/>
          <a:p>
            <a:fld id="{82DDF8CD-1644-4510-B59A-2245F00F6777}" type="slidenum">
              <a:rPr lang="en-US" smtClean="0"/>
              <a:pPr/>
              <a:t>57</a:t>
            </a:fld>
            <a:endParaRPr lang="en-US"/>
          </a:p>
        </p:txBody>
      </p:sp>
    </p:spTree>
    <p:extLst>
      <p:ext uri="{BB962C8B-B14F-4D97-AF65-F5344CB8AC3E}">
        <p14:creationId xmlns:p14="http://schemas.microsoft.com/office/powerpoint/2010/main" val="2731072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ja-JP" sz="1100" b="0" i="0" kern="1200" dirty="0" smtClean="0">
                <a:solidFill>
                  <a:schemeClr val="tx1"/>
                </a:solidFill>
                <a:effectLst/>
                <a:latin typeface="+mn-lt"/>
                <a:ea typeface="+mn-ea"/>
                <a:cs typeface="+mn-cs"/>
              </a:rPr>
              <a:t>Performance &amp; Scalability</a:t>
            </a:r>
          </a:p>
          <a:p>
            <a:pPr marL="597380" lvl="1" indent="-171450">
              <a:buFont typeface="Arial" panose="020B0604020202020204" pitchFamily="34" charset="0"/>
              <a:buChar char="•"/>
            </a:pPr>
            <a:r>
              <a:rPr lang="en-US" altLang="ja-JP" sz="1100" b="0" i="0" kern="1200" dirty="0" smtClean="0">
                <a:solidFill>
                  <a:schemeClr val="tx1"/>
                </a:solidFill>
                <a:effectLst/>
                <a:latin typeface="+mn-lt"/>
                <a:ea typeface="+mn-ea"/>
                <a:cs typeface="+mn-cs"/>
              </a:rPr>
              <a:t>Spark SQL includes a cost-based optimizer, columnar storage and code generation to make queries fast. </a:t>
            </a:r>
          </a:p>
          <a:p>
            <a:pPr marL="597380" lvl="1" indent="-171450">
              <a:buFont typeface="Arial" panose="020B0604020202020204" pitchFamily="34" charset="0"/>
              <a:buChar char="•"/>
            </a:pPr>
            <a:r>
              <a:rPr lang="en-US" altLang="ja-JP" sz="1100" b="0" i="0" kern="1200" dirty="0" smtClean="0">
                <a:solidFill>
                  <a:schemeClr val="tx1"/>
                </a:solidFill>
                <a:effectLst/>
                <a:latin typeface="+mn-lt"/>
                <a:ea typeface="+mn-ea"/>
                <a:cs typeface="+mn-cs"/>
              </a:rPr>
              <a:t>At the same time, it scales to thousands of nodes and multi hour queries using the Spark engine, which provides full mid-query fault tolerance.</a:t>
            </a:r>
          </a:p>
          <a:p>
            <a:pPr marL="597380" lvl="1" indent="-171450">
              <a:buFont typeface="Arial" panose="020B0604020202020204" pitchFamily="34" charset="0"/>
              <a:buChar char="•"/>
            </a:pPr>
            <a:r>
              <a:rPr lang="en-US" altLang="ja-JP" sz="1100" b="0" i="0" kern="1200" dirty="0" smtClean="0">
                <a:solidFill>
                  <a:schemeClr val="tx1"/>
                </a:solidFill>
                <a:effectLst/>
                <a:latin typeface="+mn-lt"/>
                <a:ea typeface="+mn-ea"/>
                <a:cs typeface="+mn-cs"/>
              </a:rPr>
              <a:t>Don't worry about using a different engine for historical data.</a:t>
            </a:r>
          </a:p>
          <a:p>
            <a:endParaRPr kumimoji="1" lang="ja-JP" altLang="en-US" dirty="0"/>
          </a:p>
        </p:txBody>
      </p:sp>
      <p:sp>
        <p:nvSpPr>
          <p:cNvPr id="4" name="Slide Number Placeholder 3"/>
          <p:cNvSpPr>
            <a:spLocks noGrp="1"/>
          </p:cNvSpPr>
          <p:nvPr>
            <p:ph type="sldNum" sz="quarter" idx="10"/>
          </p:nvPr>
        </p:nvSpPr>
        <p:spPr/>
        <p:txBody>
          <a:bodyPr/>
          <a:lstStyle/>
          <a:p>
            <a:fld id="{82DDF8CD-1644-4510-B59A-2245F00F6777}" type="slidenum">
              <a:rPr lang="en-US" smtClean="0"/>
              <a:pPr/>
              <a:t>58</a:t>
            </a:fld>
            <a:endParaRPr lang="en-US"/>
          </a:p>
        </p:txBody>
      </p:sp>
    </p:spTree>
    <p:extLst>
      <p:ext uri="{BB962C8B-B14F-4D97-AF65-F5344CB8AC3E}">
        <p14:creationId xmlns:p14="http://schemas.microsoft.com/office/powerpoint/2010/main" val="2160917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ja-JP" sz="1100" b="0" i="0" kern="1200" dirty="0" smtClean="0">
                <a:solidFill>
                  <a:schemeClr val="tx1"/>
                </a:solidFill>
                <a:effectLst/>
                <a:latin typeface="+mn-lt"/>
                <a:ea typeface="+mn-ea"/>
                <a:cs typeface="+mn-cs"/>
              </a:rPr>
              <a:t>Standard Connectivity</a:t>
            </a:r>
          </a:p>
          <a:p>
            <a:pPr marL="597380" lvl="1" indent="-171450">
              <a:buFont typeface="Arial" panose="020B0604020202020204" pitchFamily="34" charset="0"/>
              <a:buChar char="•"/>
            </a:pPr>
            <a:r>
              <a:rPr lang="en-US" altLang="ja-JP" sz="1100" b="0" i="0" kern="1200" dirty="0" smtClean="0">
                <a:solidFill>
                  <a:schemeClr val="tx1"/>
                </a:solidFill>
                <a:effectLst/>
                <a:latin typeface="+mn-lt"/>
                <a:ea typeface="+mn-ea"/>
                <a:cs typeface="+mn-cs"/>
              </a:rPr>
              <a:t>Connect through JDBC or ODBC.</a:t>
            </a:r>
          </a:p>
          <a:p>
            <a:pPr marL="597380" lvl="1" indent="-171450">
              <a:buFont typeface="Arial" panose="020B0604020202020204" pitchFamily="34" charset="0"/>
              <a:buChar char="•"/>
            </a:pPr>
            <a:r>
              <a:rPr lang="en-US" altLang="ja-JP" sz="1100" b="0" i="0" kern="1200" dirty="0" smtClean="0">
                <a:solidFill>
                  <a:schemeClr val="tx1"/>
                </a:solidFill>
                <a:effectLst/>
                <a:latin typeface="+mn-lt"/>
                <a:ea typeface="+mn-ea"/>
                <a:cs typeface="+mn-cs"/>
              </a:rPr>
              <a:t>A server mode provides industry standard JDBC and ODBC connectivity for business intelligence tools.</a:t>
            </a:r>
          </a:p>
          <a:p>
            <a:endParaRPr kumimoji="1" lang="ja-JP" altLang="en-US" dirty="0"/>
          </a:p>
        </p:txBody>
      </p:sp>
      <p:sp>
        <p:nvSpPr>
          <p:cNvPr id="4" name="Slide Number Placeholder 3"/>
          <p:cNvSpPr>
            <a:spLocks noGrp="1"/>
          </p:cNvSpPr>
          <p:nvPr>
            <p:ph type="sldNum" sz="quarter" idx="10"/>
          </p:nvPr>
        </p:nvSpPr>
        <p:spPr/>
        <p:txBody>
          <a:bodyPr/>
          <a:lstStyle/>
          <a:p>
            <a:fld id="{82DDF8CD-1644-4510-B59A-2245F00F6777}" type="slidenum">
              <a:rPr lang="en-US" smtClean="0"/>
              <a:pPr/>
              <a:t>59</a:t>
            </a:fld>
            <a:endParaRPr lang="en-US"/>
          </a:p>
        </p:txBody>
      </p:sp>
    </p:spTree>
    <p:extLst>
      <p:ext uri="{BB962C8B-B14F-4D97-AF65-F5344CB8AC3E}">
        <p14:creationId xmlns:p14="http://schemas.microsoft.com/office/powerpoint/2010/main" val="1204026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kumimoji="1" lang="en-US" altLang="ja-JP" dirty="0" smtClean="0"/>
              <a:t>Shared storage is cost prohibitive</a:t>
            </a:r>
          </a:p>
        </p:txBody>
      </p:sp>
      <p:sp>
        <p:nvSpPr>
          <p:cNvPr id="4" name="Slide Number Placeholder 3"/>
          <p:cNvSpPr>
            <a:spLocks noGrp="1"/>
          </p:cNvSpPr>
          <p:nvPr>
            <p:ph type="sldNum" sz="quarter" idx="10"/>
          </p:nvPr>
        </p:nvSpPr>
        <p:spPr/>
        <p:txBody>
          <a:bodyPr/>
          <a:lstStyle/>
          <a:p>
            <a:fld id="{82DDF8CD-1644-4510-B59A-2245F00F6777}" type="slidenum">
              <a:rPr lang="en-US" smtClean="0"/>
              <a:pPr/>
              <a:t>7</a:t>
            </a:fld>
            <a:endParaRPr lang="en-US"/>
          </a:p>
        </p:txBody>
      </p:sp>
    </p:spTree>
    <p:extLst>
      <p:ext uri="{BB962C8B-B14F-4D97-AF65-F5344CB8AC3E}">
        <p14:creationId xmlns:p14="http://schemas.microsoft.com/office/powerpoint/2010/main" val="2948644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kumimoji="1" lang="en-US" altLang="ja-JP" dirty="0" smtClean="0"/>
              <a:t>https://hadoop.apache.org/docs/stable/hadoop-mapreduce-client/hadoop-mapreduce-client-core/MapReduceTutorial.html#Example:_WordCount_v1.0</a:t>
            </a:r>
          </a:p>
          <a:p>
            <a:pPr marL="0" indent="0">
              <a:buFont typeface="Arial" panose="020B0604020202020204" pitchFamily="34" charset="0"/>
              <a:buNone/>
            </a:pPr>
            <a:endParaRPr kumimoji="1" lang="en-US" altLang="ja-JP" dirty="0" smtClean="0"/>
          </a:p>
        </p:txBody>
      </p:sp>
      <p:sp>
        <p:nvSpPr>
          <p:cNvPr id="4" name="Slide Number Placeholder 3"/>
          <p:cNvSpPr>
            <a:spLocks noGrp="1"/>
          </p:cNvSpPr>
          <p:nvPr>
            <p:ph type="sldNum" sz="quarter" idx="10"/>
          </p:nvPr>
        </p:nvSpPr>
        <p:spPr/>
        <p:txBody>
          <a:bodyPr/>
          <a:lstStyle/>
          <a:p>
            <a:fld id="{82DDF8CD-1644-4510-B59A-2245F00F6777}" type="slidenum">
              <a:rPr lang="en-US" smtClean="0"/>
              <a:pPr/>
              <a:t>10</a:t>
            </a:fld>
            <a:endParaRPr lang="en-US"/>
          </a:p>
        </p:txBody>
      </p:sp>
    </p:spTree>
    <p:extLst>
      <p:ext uri="{BB962C8B-B14F-4D97-AF65-F5344CB8AC3E}">
        <p14:creationId xmlns:p14="http://schemas.microsoft.com/office/powerpoint/2010/main" val="3132160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altLang="ja-JP" sz="1100" b="1" i="0" kern="1200" dirty="0" smtClean="0">
                <a:solidFill>
                  <a:schemeClr val="tx1"/>
                </a:solidFill>
                <a:effectLst/>
                <a:latin typeface="+mn-lt"/>
                <a:ea typeface="+mn-ea"/>
                <a:cs typeface="+mn-cs"/>
              </a:rPr>
              <a:t>Polyglot</a:t>
            </a:r>
            <a:r>
              <a:rPr lang="en-US" altLang="ja-JP" sz="1100" b="0" i="0" kern="1200" dirty="0" smtClean="0">
                <a:solidFill>
                  <a:schemeClr val="tx1"/>
                </a:solidFill>
                <a:effectLst/>
                <a:latin typeface="+mn-lt"/>
                <a:ea typeface="+mn-ea"/>
                <a:cs typeface="+mn-cs"/>
              </a:rPr>
              <a:t>:</a:t>
            </a:r>
          </a:p>
          <a:p>
            <a:r>
              <a:rPr lang="en-US" altLang="ja-JP" sz="1100" b="0" i="0" kern="1200" dirty="0" smtClean="0">
                <a:solidFill>
                  <a:schemeClr val="tx1"/>
                </a:solidFill>
                <a:effectLst/>
                <a:latin typeface="+mn-lt"/>
                <a:ea typeface="+mn-ea"/>
                <a:cs typeface="+mn-cs"/>
              </a:rPr>
              <a:t>Spark provides high-level APIs in Java, Scala, Python and R. Spark code can be written in any of these four languages. It provides a shell in Scala and Python. The Scala shell can be accessed through </a:t>
            </a:r>
            <a:r>
              <a:rPr lang="en-US" altLang="ja-JP" sz="1100" b="1" i="0" kern="1200" dirty="0" smtClean="0">
                <a:solidFill>
                  <a:schemeClr val="tx1"/>
                </a:solidFill>
                <a:effectLst/>
                <a:latin typeface="+mn-lt"/>
                <a:ea typeface="+mn-ea"/>
                <a:cs typeface="+mn-cs"/>
              </a:rPr>
              <a:t>./bin/spark-shell</a:t>
            </a:r>
            <a:r>
              <a:rPr lang="en-US" altLang="ja-JP" sz="1100" b="0" i="0" kern="1200" dirty="0" smtClean="0">
                <a:solidFill>
                  <a:schemeClr val="tx1"/>
                </a:solidFill>
                <a:effectLst/>
                <a:latin typeface="+mn-lt"/>
                <a:ea typeface="+mn-ea"/>
                <a:cs typeface="+mn-cs"/>
              </a:rPr>
              <a:t> and Python shell through </a:t>
            </a:r>
            <a:r>
              <a:rPr lang="en-US" altLang="ja-JP" sz="1100" b="1" i="0" kern="1200" dirty="0" smtClean="0">
                <a:solidFill>
                  <a:schemeClr val="tx1"/>
                </a:solidFill>
                <a:effectLst/>
                <a:latin typeface="+mn-lt"/>
                <a:ea typeface="+mn-ea"/>
                <a:cs typeface="+mn-cs"/>
              </a:rPr>
              <a:t>./bin/</a:t>
            </a:r>
            <a:r>
              <a:rPr lang="en-US" altLang="ja-JP" sz="1100" b="1" i="0" kern="1200" dirty="0" err="1" smtClean="0">
                <a:solidFill>
                  <a:schemeClr val="tx1"/>
                </a:solidFill>
                <a:effectLst/>
                <a:latin typeface="+mn-lt"/>
                <a:ea typeface="+mn-ea"/>
                <a:cs typeface="+mn-cs"/>
              </a:rPr>
              <a:t>pyspark</a:t>
            </a:r>
            <a:r>
              <a:rPr lang="en-US" altLang="ja-JP" sz="1100" b="0" i="0" kern="1200" dirty="0" err="1" smtClean="0">
                <a:solidFill>
                  <a:schemeClr val="tx1"/>
                </a:solidFill>
                <a:effectLst/>
                <a:latin typeface="+mn-lt"/>
                <a:ea typeface="+mn-ea"/>
                <a:cs typeface="+mn-cs"/>
              </a:rPr>
              <a:t>from</a:t>
            </a:r>
            <a:r>
              <a:rPr lang="en-US" altLang="ja-JP" sz="1100" b="0" i="0" kern="1200" dirty="0" smtClean="0">
                <a:solidFill>
                  <a:schemeClr val="tx1"/>
                </a:solidFill>
                <a:effectLst/>
                <a:latin typeface="+mn-lt"/>
                <a:ea typeface="+mn-ea"/>
                <a:cs typeface="+mn-cs"/>
              </a:rPr>
              <a:t> the installed directory.</a:t>
            </a:r>
          </a:p>
          <a:p>
            <a:endParaRPr kumimoji="1" lang="en-US" altLang="ja-JP" dirty="0" smtClean="0"/>
          </a:p>
          <a:p>
            <a:r>
              <a:rPr lang="en-US" altLang="ja-JP" sz="1100" b="1" i="0" kern="1200" dirty="0" smtClean="0">
                <a:solidFill>
                  <a:schemeClr val="tx1"/>
                </a:solidFill>
                <a:effectLst/>
                <a:latin typeface="+mn-lt"/>
                <a:ea typeface="+mn-ea"/>
                <a:cs typeface="+mn-cs"/>
              </a:rPr>
              <a:t>Speed</a:t>
            </a:r>
            <a:r>
              <a:rPr lang="en-US" altLang="ja-JP" sz="1100" b="0" i="0" kern="1200" dirty="0" smtClean="0">
                <a:solidFill>
                  <a:schemeClr val="tx1"/>
                </a:solidFill>
                <a:effectLst/>
                <a:latin typeface="+mn-lt"/>
                <a:ea typeface="+mn-ea"/>
                <a:cs typeface="+mn-cs"/>
              </a:rPr>
              <a:t>:</a:t>
            </a:r>
          </a:p>
          <a:p>
            <a:r>
              <a:rPr lang="en-US" altLang="ja-JP" sz="1100" b="0" i="0" kern="1200" dirty="0" smtClean="0">
                <a:solidFill>
                  <a:schemeClr val="tx1"/>
                </a:solidFill>
                <a:effectLst/>
                <a:latin typeface="+mn-lt"/>
                <a:ea typeface="+mn-ea"/>
                <a:cs typeface="+mn-cs"/>
              </a:rPr>
              <a:t>Spark runs up to 100 times faster than Hadoop </a:t>
            </a:r>
            <a:r>
              <a:rPr lang="en-US" altLang="ja-JP" sz="1100" b="0" i="0" kern="1200" dirty="0" err="1" smtClean="0">
                <a:solidFill>
                  <a:schemeClr val="tx1"/>
                </a:solidFill>
                <a:effectLst/>
                <a:latin typeface="+mn-lt"/>
                <a:ea typeface="+mn-ea"/>
                <a:cs typeface="+mn-cs"/>
              </a:rPr>
              <a:t>MapReduce</a:t>
            </a:r>
            <a:r>
              <a:rPr lang="en-US" altLang="ja-JP" sz="1100" b="0" i="0" kern="1200" dirty="0" smtClean="0">
                <a:solidFill>
                  <a:schemeClr val="tx1"/>
                </a:solidFill>
                <a:effectLst/>
                <a:latin typeface="+mn-lt"/>
                <a:ea typeface="+mn-ea"/>
                <a:cs typeface="+mn-cs"/>
              </a:rPr>
              <a:t> for large-scale data processing. Spark is able to achieve this speed through controlled partitioning. It manages data using partitions that help parallelize distributed data processing with minimal network traffic.</a:t>
            </a:r>
          </a:p>
          <a:p>
            <a:endParaRPr kumimoji="1" lang="en-US" altLang="ja-JP" dirty="0" smtClean="0"/>
          </a:p>
          <a:p>
            <a:r>
              <a:rPr lang="en-US" altLang="ja-JP" sz="1100" b="1" i="0" kern="1200" dirty="0" smtClean="0">
                <a:solidFill>
                  <a:schemeClr val="tx1"/>
                </a:solidFill>
                <a:effectLst/>
                <a:latin typeface="+mn-lt"/>
                <a:ea typeface="+mn-ea"/>
                <a:cs typeface="+mn-cs"/>
              </a:rPr>
              <a:t>Multiple Formats</a:t>
            </a:r>
            <a:r>
              <a:rPr lang="en-US" altLang="ja-JP" sz="1100" b="0" i="0" kern="1200" dirty="0" smtClean="0">
                <a:solidFill>
                  <a:schemeClr val="tx1"/>
                </a:solidFill>
                <a:effectLst/>
                <a:latin typeface="+mn-lt"/>
                <a:ea typeface="+mn-ea"/>
                <a:cs typeface="+mn-cs"/>
              </a:rPr>
              <a:t>:</a:t>
            </a:r>
          </a:p>
          <a:p>
            <a:r>
              <a:rPr lang="en-US" altLang="ja-JP" sz="1100" b="0" i="0" kern="1200" dirty="0" smtClean="0">
                <a:solidFill>
                  <a:schemeClr val="tx1"/>
                </a:solidFill>
                <a:effectLst/>
                <a:latin typeface="+mn-lt"/>
                <a:ea typeface="+mn-ea"/>
                <a:cs typeface="+mn-cs"/>
              </a:rPr>
              <a:t>Spark supports multiple data sources such as Parquet, JSON, Hive and Cassandra apart from the usual formats such as text files, CSV and RDBMS tables. The Data Source API provides a pluggable mechanism for accessing structured data though Spark SQL. Data sources can be more than just simple pipes that convert data and pull it into Spark.</a:t>
            </a:r>
          </a:p>
          <a:p>
            <a:endParaRPr kumimoji="1" lang="en-US" altLang="ja-JP" dirty="0" smtClean="0"/>
          </a:p>
          <a:p>
            <a:r>
              <a:rPr lang="en-US" altLang="ja-JP" sz="1100" b="1" i="0" kern="1200" dirty="0" smtClean="0">
                <a:solidFill>
                  <a:schemeClr val="tx1"/>
                </a:solidFill>
                <a:effectLst/>
                <a:latin typeface="+mn-lt"/>
                <a:ea typeface="+mn-ea"/>
                <a:cs typeface="+mn-cs"/>
              </a:rPr>
              <a:t>Lazy Evaluation</a:t>
            </a:r>
            <a:r>
              <a:rPr lang="en-US" altLang="ja-JP" sz="1100" b="0" i="0" kern="1200" dirty="0" smtClean="0">
                <a:solidFill>
                  <a:schemeClr val="tx1"/>
                </a:solidFill>
                <a:effectLst/>
                <a:latin typeface="+mn-lt"/>
                <a:ea typeface="+mn-ea"/>
                <a:cs typeface="+mn-cs"/>
              </a:rPr>
              <a:t>:</a:t>
            </a:r>
          </a:p>
          <a:p>
            <a:r>
              <a:rPr lang="en-US" altLang="ja-JP" sz="1100" b="0" i="0" kern="1200" dirty="0" smtClean="0">
                <a:solidFill>
                  <a:schemeClr val="tx1"/>
                </a:solidFill>
                <a:effectLst/>
                <a:latin typeface="+mn-lt"/>
                <a:ea typeface="+mn-ea"/>
                <a:cs typeface="+mn-cs"/>
              </a:rPr>
              <a:t>Apache Spark delays its evaluation till it is absolutely necessary. This is one of the key factors contributing to its speed. For transformations, Spark adds them to a DAG (Directed Acyclic Graph) of computation and only when the driver requests some data, does this DAG actually gets executed.</a:t>
            </a:r>
          </a:p>
          <a:p>
            <a:endParaRPr kumimoji="1" lang="en-US" altLang="ja-JP" dirty="0" smtClean="0"/>
          </a:p>
          <a:p>
            <a:r>
              <a:rPr lang="en-US" altLang="ja-JP" sz="1100" b="1" i="0" kern="1200" dirty="0" smtClean="0">
                <a:solidFill>
                  <a:schemeClr val="tx1"/>
                </a:solidFill>
                <a:effectLst/>
                <a:latin typeface="+mn-lt"/>
                <a:ea typeface="+mn-ea"/>
                <a:cs typeface="+mn-cs"/>
              </a:rPr>
              <a:t>Hadoop Integration</a:t>
            </a:r>
            <a:r>
              <a:rPr lang="en-US" altLang="ja-JP" sz="1100" b="0" i="0" kern="1200" dirty="0" smtClean="0">
                <a:solidFill>
                  <a:schemeClr val="tx1"/>
                </a:solidFill>
                <a:effectLst/>
                <a:latin typeface="+mn-lt"/>
                <a:ea typeface="+mn-ea"/>
                <a:cs typeface="+mn-cs"/>
              </a:rPr>
              <a:t>:</a:t>
            </a:r>
          </a:p>
          <a:p>
            <a:r>
              <a:rPr lang="en-US" altLang="ja-JP" sz="1100" b="0" i="0" kern="1200" dirty="0" smtClean="0">
                <a:solidFill>
                  <a:schemeClr val="tx1"/>
                </a:solidFill>
                <a:effectLst/>
                <a:latin typeface="+mn-lt"/>
                <a:ea typeface="+mn-ea"/>
                <a:cs typeface="+mn-cs"/>
              </a:rPr>
              <a:t>Apache Spark provides smooth compatibility with Hadoop. This is a boon for all the Big Data engineers who started their careers with Hadoop. Spark is a potential replacement for the </a:t>
            </a:r>
            <a:r>
              <a:rPr lang="en-US" altLang="ja-JP" sz="1100" b="0" i="0" kern="1200" dirty="0" err="1" smtClean="0">
                <a:solidFill>
                  <a:schemeClr val="tx1"/>
                </a:solidFill>
                <a:effectLst/>
                <a:latin typeface="+mn-lt"/>
                <a:ea typeface="+mn-ea"/>
                <a:cs typeface="+mn-cs"/>
              </a:rPr>
              <a:t>MapReduce</a:t>
            </a:r>
            <a:r>
              <a:rPr lang="en-US" altLang="ja-JP" sz="1100" b="0" i="0" kern="1200" dirty="0" smtClean="0">
                <a:solidFill>
                  <a:schemeClr val="tx1"/>
                </a:solidFill>
                <a:effectLst/>
                <a:latin typeface="+mn-lt"/>
                <a:ea typeface="+mn-ea"/>
                <a:cs typeface="+mn-cs"/>
              </a:rPr>
              <a:t> functions of Hadoop, while Spark has the ability to run on top of an existing Hadoop cluster using YARN for resource scheduling. </a:t>
            </a:r>
          </a:p>
          <a:p>
            <a:endParaRPr lang="en-US" altLang="ja-JP" sz="1100" b="0" i="0" kern="1200" dirty="0" smtClean="0">
              <a:solidFill>
                <a:schemeClr val="tx1"/>
              </a:solidFill>
              <a:effectLst/>
              <a:latin typeface="+mn-lt"/>
              <a:ea typeface="+mn-ea"/>
              <a:cs typeface="+mn-cs"/>
            </a:endParaRPr>
          </a:p>
          <a:p>
            <a:r>
              <a:rPr lang="en-US" altLang="ja-JP" sz="1100" b="1" i="0" kern="1200" dirty="0" smtClean="0">
                <a:solidFill>
                  <a:schemeClr val="tx1"/>
                </a:solidFill>
                <a:effectLst/>
                <a:latin typeface="+mn-lt"/>
                <a:ea typeface="+mn-ea"/>
                <a:cs typeface="+mn-cs"/>
              </a:rPr>
              <a:t>Machine Learning</a:t>
            </a:r>
            <a:r>
              <a:rPr lang="en-US" altLang="ja-JP" sz="1100" b="0" i="0" kern="1200" dirty="0" smtClean="0">
                <a:solidFill>
                  <a:schemeClr val="tx1"/>
                </a:solidFill>
                <a:effectLst/>
                <a:latin typeface="+mn-lt"/>
                <a:ea typeface="+mn-ea"/>
                <a:cs typeface="+mn-cs"/>
              </a:rPr>
              <a:t>:</a:t>
            </a:r>
          </a:p>
          <a:p>
            <a:r>
              <a:rPr lang="en-US" altLang="ja-JP" sz="1100" b="0" i="0" kern="1200" dirty="0" smtClean="0">
                <a:solidFill>
                  <a:schemeClr val="tx1"/>
                </a:solidFill>
                <a:effectLst/>
                <a:latin typeface="+mn-lt"/>
                <a:ea typeface="+mn-ea"/>
                <a:cs typeface="+mn-cs"/>
              </a:rPr>
              <a:t>Spark’s </a:t>
            </a:r>
            <a:r>
              <a:rPr lang="en-US" altLang="ja-JP" sz="1100" b="0" i="0" kern="1200" dirty="0" err="1" smtClean="0">
                <a:solidFill>
                  <a:schemeClr val="tx1"/>
                </a:solidFill>
                <a:effectLst/>
                <a:latin typeface="+mn-lt"/>
                <a:ea typeface="+mn-ea"/>
                <a:cs typeface="+mn-cs"/>
              </a:rPr>
              <a:t>MLlib</a:t>
            </a:r>
            <a:r>
              <a:rPr lang="en-US" altLang="ja-JP" sz="1100" b="0" i="0" kern="1200" dirty="0" smtClean="0">
                <a:solidFill>
                  <a:schemeClr val="tx1"/>
                </a:solidFill>
                <a:effectLst/>
                <a:latin typeface="+mn-lt"/>
                <a:ea typeface="+mn-ea"/>
                <a:cs typeface="+mn-cs"/>
              </a:rPr>
              <a:t> is the machine learning component which is handy when it comes to big data processing. It eradicates the need to use multiple tools, one for processing and one for machine learning. Spark provides data engineers and data scientists with a powerful, unified engine that is both fast and easy to use.</a:t>
            </a:r>
          </a:p>
          <a:p>
            <a:endParaRPr lang="en-US" altLang="ja-JP" sz="1100" b="0" i="0" kern="1200" dirty="0" smtClean="0">
              <a:solidFill>
                <a:schemeClr val="tx1"/>
              </a:solidFill>
              <a:effectLst/>
              <a:latin typeface="+mn-lt"/>
              <a:ea typeface="+mn-ea"/>
              <a:cs typeface="+mn-cs"/>
            </a:endParaRPr>
          </a:p>
          <a:p>
            <a:endParaRPr kumimoji="1" lang="en-US" altLang="ja-JP" dirty="0" smtClean="0"/>
          </a:p>
          <a:p>
            <a:endParaRPr kumimoji="1" lang="ja-JP" altLang="en-US" dirty="0"/>
          </a:p>
        </p:txBody>
      </p:sp>
      <p:sp>
        <p:nvSpPr>
          <p:cNvPr id="4" name="Slide Number Placeholder 3"/>
          <p:cNvSpPr>
            <a:spLocks noGrp="1"/>
          </p:cNvSpPr>
          <p:nvPr>
            <p:ph type="sldNum" sz="quarter" idx="10"/>
          </p:nvPr>
        </p:nvSpPr>
        <p:spPr/>
        <p:txBody>
          <a:bodyPr/>
          <a:lstStyle/>
          <a:p>
            <a:fld id="{82DDF8CD-1644-4510-B59A-2245F00F6777}" type="slidenum">
              <a:rPr lang="en-US" smtClean="0"/>
              <a:pPr/>
              <a:t>13</a:t>
            </a:fld>
            <a:endParaRPr lang="en-US"/>
          </a:p>
        </p:txBody>
      </p:sp>
    </p:spTree>
    <p:extLst>
      <p:ext uri="{BB962C8B-B14F-4D97-AF65-F5344CB8AC3E}">
        <p14:creationId xmlns:p14="http://schemas.microsoft.com/office/powerpoint/2010/main" val="3341470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ja-JP" b="0" dirty="0" smtClean="0"/>
              <a:t>Provides programming abstraction and parallel runtime to hide complexities of fault-tolerance and slow machines</a:t>
            </a:r>
          </a:p>
          <a:p>
            <a:pPr marL="597380" lvl="1" indent="-171450">
              <a:buFont typeface="Arial" panose="020B0604020202020204" pitchFamily="34" charset="0"/>
              <a:buChar char="•"/>
            </a:pPr>
            <a:r>
              <a:rPr lang="en-US" altLang="ja-JP" b="0" dirty="0" smtClean="0"/>
              <a:t>Faster execution platform for both iterative machine learning and interactive data analysis</a:t>
            </a:r>
            <a:endParaRPr lang="en-US" altLang="ja-JP" dirty="0" smtClean="0"/>
          </a:p>
          <a:p>
            <a:pPr marL="597380" lvl="1" indent="-171450">
              <a:buFont typeface="Arial" panose="020B0604020202020204" pitchFamily="34" charset="0"/>
              <a:buChar char="•"/>
            </a:pPr>
            <a:r>
              <a:rPr lang="en-US" altLang="ja-JP" b="0" dirty="0" smtClean="0"/>
              <a:t>Single stack for batch processing, SQL queries, real-time stream processing, graph processing, and complex data analytics</a:t>
            </a:r>
          </a:p>
          <a:p>
            <a:pPr marL="597380" lvl="1" indent="-171450">
              <a:buFont typeface="Arial" panose="020B0604020202020204" pitchFamily="34" charset="0"/>
              <a:buChar char="•"/>
            </a:pPr>
            <a:r>
              <a:rPr lang="en-US" altLang="ja-JP" b="0" dirty="0" smtClean="0"/>
              <a:t>Provides high-level API to develop a diverse range of distributed applications by hiding the complexities of distributed programming</a:t>
            </a:r>
          </a:p>
          <a:p>
            <a:pPr marL="597380" lvl="1" indent="-171450">
              <a:buFont typeface="Arial" panose="020B0604020202020204" pitchFamily="34" charset="0"/>
              <a:buChar char="•"/>
            </a:pPr>
            <a:r>
              <a:rPr lang="en-US" altLang="ja-JP" b="0" dirty="0" smtClean="0"/>
              <a:t>Seamless support for various data sources such as RDBMS, </a:t>
            </a:r>
            <a:r>
              <a:rPr lang="en-US" altLang="ja-JP" b="0" dirty="0" err="1" smtClean="0"/>
              <a:t>HBase</a:t>
            </a:r>
            <a:r>
              <a:rPr lang="en-US" altLang="ja-JP" b="0" dirty="0" smtClean="0"/>
              <a:t>, Cassandra, Parquet, </a:t>
            </a:r>
            <a:r>
              <a:rPr lang="en-US" altLang="ja-JP" b="0" dirty="0" err="1" smtClean="0"/>
              <a:t>MongoDB</a:t>
            </a:r>
            <a:r>
              <a:rPr lang="en-US" altLang="ja-JP" b="0" dirty="0" smtClean="0"/>
              <a:t>, HDFS, Amazon S3, and so on</a:t>
            </a:r>
            <a:endParaRPr kumimoji="1" lang="en-US" altLang="ja-JP" dirty="0" smtClean="0"/>
          </a:p>
        </p:txBody>
      </p:sp>
      <p:sp>
        <p:nvSpPr>
          <p:cNvPr id="4" name="Slide Number Placeholder 3"/>
          <p:cNvSpPr>
            <a:spLocks noGrp="1"/>
          </p:cNvSpPr>
          <p:nvPr>
            <p:ph type="sldNum" sz="quarter" idx="10"/>
          </p:nvPr>
        </p:nvSpPr>
        <p:spPr/>
        <p:txBody>
          <a:bodyPr/>
          <a:lstStyle/>
          <a:p>
            <a:fld id="{82DDF8CD-1644-4510-B59A-2245F00F6777}" type="slidenum">
              <a:rPr lang="en-US" smtClean="0"/>
              <a:pPr/>
              <a:t>14</a:t>
            </a:fld>
            <a:endParaRPr lang="en-US"/>
          </a:p>
        </p:txBody>
      </p:sp>
    </p:spTree>
    <p:extLst>
      <p:ext uri="{BB962C8B-B14F-4D97-AF65-F5344CB8AC3E}">
        <p14:creationId xmlns:p14="http://schemas.microsoft.com/office/powerpoint/2010/main" val="502725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82DDF8CD-1644-4510-B59A-2245F00F6777}" type="slidenum">
              <a:rPr lang="en-US" smtClean="0"/>
              <a:pPr/>
              <a:t>34</a:t>
            </a:fld>
            <a:endParaRPr lang="en-US"/>
          </a:p>
        </p:txBody>
      </p:sp>
    </p:spTree>
    <p:extLst>
      <p:ext uri="{BB962C8B-B14F-4D97-AF65-F5344CB8AC3E}">
        <p14:creationId xmlns:p14="http://schemas.microsoft.com/office/powerpoint/2010/main" val="59789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51861" rtl="0" eaLnBrk="1" fontAlgn="auto" latinLnBrk="0" hangingPunct="1">
              <a:lnSpc>
                <a:spcPct val="100000"/>
              </a:lnSpc>
              <a:spcBef>
                <a:spcPts val="0"/>
              </a:spcBef>
              <a:spcAft>
                <a:spcPts val="0"/>
              </a:spcAft>
              <a:buClrTx/>
              <a:buSzTx/>
              <a:buFontTx/>
              <a:buNone/>
              <a:tabLst/>
              <a:defRPr/>
            </a:pPr>
            <a:r>
              <a:rPr lang="en-US" altLang="ja-JP" b="0" dirty="0" smtClean="0"/>
              <a:t>*</a:t>
            </a:r>
            <a:r>
              <a:rPr lang="en-US" altLang="ja-JP" b="0" baseline="0" dirty="0" smtClean="0"/>
              <a:t> </a:t>
            </a:r>
            <a:r>
              <a:rPr lang="en-US" altLang="ja-JP" b="0" dirty="0" smtClean="0"/>
              <a:t>'</a:t>
            </a:r>
            <a:r>
              <a:rPr lang="en-US" altLang="ja-JP" dirty="0" smtClean="0"/>
              <a:t>Big Data</a:t>
            </a:r>
            <a:r>
              <a:rPr lang="en-US" altLang="ja-JP" b="0" dirty="0" smtClean="0"/>
              <a:t>' describes data sets so large and complex that it is impractical to manage with traditional software tools</a:t>
            </a:r>
            <a:endParaRPr kumimoji="1" lang="en-US" altLang="ja-JP" dirty="0" smtClean="0"/>
          </a:p>
          <a:p>
            <a:endParaRPr kumimoji="1" lang="ja-JP" altLang="en-US" dirty="0"/>
          </a:p>
        </p:txBody>
      </p:sp>
      <p:sp>
        <p:nvSpPr>
          <p:cNvPr id="4" name="Slide Number Placeholder 3"/>
          <p:cNvSpPr>
            <a:spLocks noGrp="1"/>
          </p:cNvSpPr>
          <p:nvPr>
            <p:ph type="sldNum" sz="quarter" idx="10"/>
          </p:nvPr>
        </p:nvSpPr>
        <p:spPr/>
        <p:txBody>
          <a:bodyPr/>
          <a:lstStyle/>
          <a:p>
            <a:fld id="{82DDF8CD-1644-4510-B59A-2245F00F6777}" type="slidenum">
              <a:rPr lang="en-US" smtClean="0"/>
              <a:pPr/>
              <a:t>46</a:t>
            </a:fld>
            <a:endParaRPr lang="en-US"/>
          </a:p>
        </p:txBody>
      </p:sp>
    </p:spTree>
    <p:extLst>
      <p:ext uri="{BB962C8B-B14F-4D97-AF65-F5344CB8AC3E}">
        <p14:creationId xmlns:p14="http://schemas.microsoft.com/office/powerpoint/2010/main" val="4207643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ja-JP" sz="1100" b="0" i="0" u="none" strike="noStrike" kern="1200" baseline="0" dirty="0" smtClean="0">
                <a:solidFill>
                  <a:schemeClr val="tx1"/>
                </a:solidFill>
                <a:latin typeface="+mn-lt"/>
                <a:ea typeface="+mn-ea"/>
                <a:cs typeface="+mn-cs"/>
              </a:rPr>
              <a:t>Since </a:t>
            </a:r>
            <a:r>
              <a:rPr lang="en-US" altLang="ja-JP" sz="1100" b="0" i="0" u="none" strike="noStrike" kern="1200" baseline="0" dirty="0" err="1" smtClean="0">
                <a:solidFill>
                  <a:schemeClr val="tx1"/>
                </a:solidFill>
                <a:latin typeface="+mn-lt"/>
                <a:ea typeface="+mn-ea"/>
                <a:cs typeface="+mn-cs"/>
              </a:rPr>
              <a:t>MapReduce</a:t>
            </a:r>
            <a:r>
              <a:rPr lang="en-US" altLang="ja-JP" sz="1100" b="0" i="0" u="none" strike="noStrike" kern="1200" baseline="0" dirty="0" smtClean="0">
                <a:solidFill>
                  <a:schemeClr val="tx1"/>
                </a:solidFill>
                <a:latin typeface="+mn-lt"/>
                <a:ea typeface="+mn-ea"/>
                <a:cs typeface="+mn-cs"/>
              </a:rPr>
              <a:t> had a restricted programming model with forbidden communication between Map and Reduce workers, the intermediate results needed to be stored in a stable storage.</a:t>
            </a:r>
          </a:p>
          <a:p>
            <a:pPr marL="171450" indent="-171450">
              <a:buFont typeface="Arial" panose="020B0604020202020204" pitchFamily="34" charset="0"/>
              <a:buChar char="•"/>
            </a:pPr>
            <a:r>
              <a:rPr lang="en-US" altLang="ja-JP" sz="1100" b="0" i="0" u="none" strike="noStrike" kern="1200" baseline="0" dirty="0" smtClean="0">
                <a:solidFill>
                  <a:schemeClr val="tx1"/>
                </a:solidFill>
                <a:latin typeface="+mn-lt"/>
                <a:ea typeface="+mn-ea"/>
                <a:cs typeface="+mn-cs"/>
              </a:rPr>
              <a:t>So, those were pushed on to the HDFS, which in turn writes into the instead of saving in RAM and then loading back in the memory for the subsequent iteration, similarly for the rest of the iterations.</a:t>
            </a:r>
          </a:p>
          <a:p>
            <a:pPr marL="171450" indent="-171450">
              <a:buFont typeface="Arial" panose="020B0604020202020204" pitchFamily="34" charset="0"/>
              <a:buChar char="•"/>
            </a:pPr>
            <a:r>
              <a:rPr lang="en-US" altLang="ja-JP" sz="1100" b="0" i="0" u="none" strike="noStrike" kern="1200" baseline="0" dirty="0" smtClean="0">
                <a:solidFill>
                  <a:schemeClr val="tx1"/>
                </a:solidFill>
                <a:latin typeface="+mn-lt"/>
                <a:ea typeface="+mn-ea"/>
                <a:cs typeface="+mn-cs"/>
              </a:rPr>
              <a:t>The number of disk I/O was dependent on the number of iterations involved in an algorithm and this was topped with the serialization and deserialization overhead while saving and loading the data.</a:t>
            </a:r>
          </a:p>
          <a:p>
            <a:pPr marL="171450" indent="-171450">
              <a:buFont typeface="Arial" panose="020B0604020202020204" pitchFamily="34" charset="0"/>
              <a:buChar char="•"/>
            </a:pPr>
            <a:r>
              <a:rPr lang="en-US" altLang="ja-JP" sz="1100" b="0" i="0" u="none" strike="noStrike" kern="1200" baseline="0" dirty="0" smtClean="0">
                <a:solidFill>
                  <a:schemeClr val="tx1"/>
                </a:solidFill>
                <a:latin typeface="+mn-lt"/>
                <a:ea typeface="+mn-ea"/>
                <a:cs typeface="+mn-cs"/>
              </a:rPr>
              <a:t>Overall, it was computationally expensive and could not get the level of popularity compared to what was expected of it.</a:t>
            </a:r>
            <a:endParaRPr kumimoji="1" lang="ja-JP" altLang="en-US" dirty="0"/>
          </a:p>
        </p:txBody>
      </p:sp>
      <p:sp>
        <p:nvSpPr>
          <p:cNvPr id="4" name="Slide Number Placeholder 3"/>
          <p:cNvSpPr>
            <a:spLocks noGrp="1"/>
          </p:cNvSpPr>
          <p:nvPr>
            <p:ph type="sldNum" sz="quarter" idx="10"/>
          </p:nvPr>
        </p:nvSpPr>
        <p:spPr/>
        <p:txBody>
          <a:bodyPr/>
          <a:lstStyle/>
          <a:p>
            <a:fld id="{82DDF8CD-1644-4510-B59A-2245F00F6777}" type="slidenum">
              <a:rPr lang="en-US" smtClean="0"/>
              <a:pPr/>
              <a:t>55</a:t>
            </a:fld>
            <a:endParaRPr lang="en-US"/>
          </a:p>
        </p:txBody>
      </p:sp>
    </p:spTree>
    <p:extLst>
      <p:ext uri="{BB962C8B-B14F-4D97-AF65-F5344CB8AC3E}">
        <p14:creationId xmlns:p14="http://schemas.microsoft.com/office/powerpoint/2010/main" val="4051466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ja-JP" sz="1100" b="0" i="0" kern="1200" dirty="0" smtClean="0">
                <a:solidFill>
                  <a:schemeClr val="tx1"/>
                </a:solidFill>
                <a:effectLst/>
                <a:latin typeface="+mn-lt"/>
                <a:ea typeface="+mn-ea"/>
                <a:cs typeface="+mn-cs"/>
              </a:rPr>
              <a:t>Integrated</a:t>
            </a:r>
          </a:p>
          <a:p>
            <a:pPr marL="597380" lvl="1" indent="-171450">
              <a:buFont typeface="Arial" panose="020B0604020202020204" pitchFamily="34" charset="0"/>
              <a:buChar char="•"/>
            </a:pPr>
            <a:r>
              <a:rPr lang="en-US" altLang="ja-JP" sz="1100" b="0" i="0" kern="1200" dirty="0" smtClean="0">
                <a:solidFill>
                  <a:schemeClr val="tx1"/>
                </a:solidFill>
                <a:effectLst/>
                <a:latin typeface="+mn-lt"/>
                <a:ea typeface="+mn-ea"/>
                <a:cs typeface="+mn-cs"/>
              </a:rPr>
              <a:t>Seamlessly mix SQL queries with Spark programs.</a:t>
            </a:r>
          </a:p>
          <a:p>
            <a:pPr marL="597380" lvl="1" indent="-171450">
              <a:buFont typeface="Arial" panose="020B0604020202020204" pitchFamily="34" charset="0"/>
              <a:buChar char="•"/>
            </a:pPr>
            <a:r>
              <a:rPr lang="en-US" altLang="ja-JP" sz="1100" b="0" i="0" kern="1200" dirty="0" smtClean="0">
                <a:solidFill>
                  <a:schemeClr val="tx1"/>
                </a:solidFill>
                <a:effectLst/>
                <a:latin typeface="+mn-lt"/>
                <a:ea typeface="+mn-ea"/>
                <a:cs typeface="+mn-cs"/>
              </a:rPr>
              <a:t>Spark SQL lets you query structured data inside Spark programs, using either SQL or a familiar </a:t>
            </a:r>
            <a:r>
              <a:rPr lang="en-US" altLang="ja-JP" sz="1100" b="0" i="0" u="none" strike="noStrike" kern="1200" dirty="0" err="1" smtClean="0">
                <a:solidFill>
                  <a:schemeClr val="tx1"/>
                </a:solidFill>
                <a:effectLst/>
                <a:latin typeface="+mn-lt"/>
                <a:ea typeface="+mn-ea"/>
                <a:cs typeface="+mn-cs"/>
                <a:hlinkClick r:id="rId3"/>
              </a:rPr>
              <a:t>DataFrame</a:t>
            </a:r>
            <a:r>
              <a:rPr lang="en-US" altLang="ja-JP" sz="1100" b="0" i="0" u="none" strike="noStrike" kern="1200" dirty="0" smtClean="0">
                <a:solidFill>
                  <a:schemeClr val="tx1"/>
                </a:solidFill>
                <a:effectLst/>
                <a:latin typeface="+mn-lt"/>
                <a:ea typeface="+mn-ea"/>
                <a:cs typeface="+mn-cs"/>
                <a:hlinkClick r:id="rId3"/>
              </a:rPr>
              <a:t> API</a:t>
            </a:r>
            <a:r>
              <a:rPr lang="en-US" altLang="ja-JP" sz="1100" b="0" i="0" kern="1200" dirty="0" smtClean="0">
                <a:solidFill>
                  <a:schemeClr val="tx1"/>
                </a:solidFill>
                <a:effectLst/>
                <a:latin typeface="+mn-lt"/>
                <a:ea typeface="+mn-ea"/>
                <a:cs typeface="+mn-cs"/>
              </a:rPr>
              <a:t>. Usable in Java, Scala, Python and R.</a:t>
            </a:r>
          </a:p>
          <a:p>
            <a:pPr marL="0" lvl="0" indent="0">
              <a:buFont typeface="Arial" panose="020B0604020202020204" pitchFamily="34" charset="0"/>
              <a:buNone/>
            </a:pPr>
            <a:endParaRPr lang="en-US" altLang="ja-JP" sz="1100" b="0" i="0" kern="1200" dirty="0" smtClean="0">
              <a:solidFill>
                <a:schemeClr val="tx1"/>
              </a:solidFill>
              <a:effectLst/>
              <a:latin typeface="+mn-lt"/>
              <a:ea typeface="+mn-ea"/>
              <a:cs typeface="+mn-cs"/>
            </a:endParaRPr>
          </a:p>
          <a:p>
            <a:endParaRPr kumimoji="1" lang="ja-JP" altLang="en-US" dirty="0"/>
          </a:p>
        </p:txBody>
      </p:sp>
      <p:sp>
        <p:nvSpPr>
          <p:cNvPr id="4" name="Slide Number Placeholder 3"/>
          <p:cNvSpPr>
            <a:spLocks noGrp="1"/>
          </p:cNvSpPr>
          <p:nvPr>
            <p:ph type="sldNum" sz="quarter" idx="10"/>
          </p:nvPr>
        </p:nvSpPr>
        <p:spPr/>
        <p:txBody>
          <a:bodyPr/>
          <a:lstStyle/>
          <a:p>
            <a:fld id="{82DDF8CD-1644-4510-B59A-2245F00F6777}" type="slidenum">
              <a:rPr lang="en-US" smtClean="0"/>
              <a:pPr/>
              <a:t>56</a:t>
            </a:fld>
            <a:endParaRPr lang="en-US"/>
          </a:p>
        </p:txBody>
      </p:sp>
    </p:spTree>
    <p:extLst>
      <p:ext uri="{BB962C8B-B14F-4D97-AF65-F5344CB8AC3E}">
        <p14:creationId xmlns:p14="http://schemas.microsoft.com/office/powerpoint/2010/main" val="70218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470704" y="0"/>
            <a:ext cx="8202596" cy="842441"/>
          </a:xfrm>
          <a:prstGeom prst="rect">
            <a:avLst/>
          </a:prstGeom>
        </p:spPr>
        <p:txBody>
          <a:bodyPr lIns="0" tIns="0" rIns="0" bIns="0" anchor="ctr">
            <a:normAutofit/>
          </a:bodyPr>
          <a:lstStyle>
            <a:lvl1pPr>
              <a:defRPr sz="240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84253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ad Layout - graphics">
    <p:spTree>
      <p:nvGrpSpPr>
        <p:cNvPr id="1" name=""/>
        <p:cNvGrpSpPr/>
        <p:nvPr/>
      </p:nvGrpSpPr>
      <p:grpSpPr>
        <a:xfrm>
          <a:off x="0" y="0"/>
          <a:ext cx="0" cy="0"/>
          <a:chOff x="0" y="0"/>
          <a:chExt cx="0" cy="0"/>
        </a:xfrm>
      </p:grpSpPr>
      <p:sp>
        <p:nvSpPr>
          <p:cNvPr id="12" name="Content Placeholder 18"/>
          <p:cNvSpPr>
            <a:spLocks noGrp="1"/>
          </p:cNvSpPr>
          <p:nvPr>
            <p:ph sz="quarter" idx="19" hasCustomPrompt="1"/>
          </p:nvPr>
        </p:nvSpPr>
        <p:spPr>
          <a:xfrm>
            <a:off x="4780882" y="1368969"/>
            <a:ext cx="3886200" cy="2426144"/>
          </a:xfrm>
          <a:prstGeom prst="rect">
            <a:avLst/>
          </a:prstGeom>
        </p:spPr>
        <p:txBody>
          <a:bodyPr tIns="42593" bIns="42593"/>
          <a:lstStyle>
            <a:lvl1pPr marL="113309" indent="-113309">
              <a:buFont typeface="Arial" pitchFamily="34" charset="0"/>
              <a:buChar char="•"/>
              <a:defRPr sz="1200" baseline="0">
                <a:solidFill>
                  <a:schemeClr val="tx1"/>
                </a:solidFill>
                <a:latin typeface="Arial" pitchFamily="34" charset="0"/>
                <a:cs typeface="Arial" pitchFamily="34" charset="0"/>
              </a:defRPr>
            </a:lvl1pPr>
            <a:lvl2pPr marL="389781" indent="-113309">
              <a:spcBef>
                <a:spcPts val="248"/>
              </a:spcBef>
              <a:buFont typeface="Arial" pitchFamily="34" charset="0"/>
              <a:buChar char="-"/>
              <a:defRPr sz="1000" baseline="0">
                <a:solidFill>
                  <a:schemeClr val="tx1"/>
                </a:solidFill>
                <a:latin typeface="Arial" pitchFamily="34" charset="0"/>
                <a:cs typeface="Arial" pitchFamily="34" charset="0"/>
              </a:defRPr>
            </a:lvl2pPr>
            <a:lvl3pPr marL="661721" indent="-113309">
              <a:spcBef>
                <a:spcPts val="198"/>
              </a:spcBef>
              <a:buFont typeface="Courier New" pitchFamily="49" charset="0"/>
              <a:buChar char="o"/>
              <a:defRPr sz="900">
                <a:solidFill>
                  <a:schemeClr val="tx1"/>
                </a:solidFill>
                <a:latin typeface="Arial" pitchFamily="34" charset="0"/>
                <a:cs typeface="Arial" pitchFamily="34" charset="0"/>
              </a:defRPr>
            </a:lvl3pPr>
            <a:lvl4pPr marL="933660" indent="-113309">
              <a:spcBef>
                <a:spcPts val="149"/>
              </a:spcBef>
              <a:buFont typeface="Wingdings" pitchFamily="2" charset="2"/>
              <a:buChar char="§"/>
              <a:defRPr sz="800" baseline="0">
                <a:solidFill>
                  <a:schemeClr val="tx1"/>
                </a:solidFill>
                <a:latin typeface="Arial" pitchFamily="34" charset="0"/>
                <a:cs typeface="Arial" pitchFamily="34" charset="0"/>
              </a:defRPr>
            </a:lvl4pPr>
            <a:lvl5pPr>
              <a:buFont typeface="Arial" pitchFamily="34" charset="0"/>
              <a:buChar char="•"/>
              <a:defRPr sz="1000" baseline="0">
                <a:solidFill>
                  <a:schemeClr val="accent2"/>
                </a:solidFill>
                <a:latin typeface="Arial" pitchFamily="34" charset="0"/>
                <a:cs typeface="Arial" pitchFamily="34" charset="0"/>
              </a:defRPr>
            </a:lvl5pPr>
          </a:lstStyle>
          <a:p>
            <a:pPr lvl="0"/>
            <a:r>
              <a:rPr lang="en-US" dirty="0" smtClean="0"/>
              <a:t>This area can be used to insert a chart, spreadsheet, or picture. </a:t>
            </a:r>
          </a:p>
          <a:p>
            <a:pPr lvl="1"/>
            <a:r>
              <a:rPr lang="en-US" dirty="0" smtClean="0"/>
              <a:t>Second level,11 pt-Arial</a:t>
            </a:r>
          </a:p>
          <a:p>
            <a:pPr lvl="2"/>
            <a:r>
              <a:rPr lang="en-US" dirty="0" smtClean="0"/>
              <a:t>Third level, 10 pt-Arial</a:t>
            </a:r>
          </a:p>
          <a:p>
            <a:pPr lvl="3"/>
            <a:r>
              <a:rPr lang="en-US" dirty="0" smtClean="0"/>
              <a:t>Fourth level, 9-pt Arial</a:t>
            </a:r>
          </a:p>
        </p:txBody>
      </p:sp>
      <p:sp>
        <p:nvSpPr>
          <p:cNvPr id="17" name="Content Placeholder 18"/>
          <p:cNvSpPr>
            <a:spLocks noGrp="1"/>
          </p:cNvSpPr>
          <p:nvPr>
            <p:ph sz="quarter" idx="21" hasCustomPrompt="1"/>
          </p:nvPr>
        </p:nvSpPr>
        <p:spPr>
          <a:xfrm>
            <a:off x="4780882" y="3921565"/>
            <a:ext cx="3886200" cy="2426144"/>
          </a:xfrm>
          <a:prstGeom prst="rect">
            <a:avLst/>
          </a:prstGeom>
        </p:spPr>
        <p:txBody>
          <a:bodyPr tIns="42593" bIns="42593"/>
          <a:lstStyle>
            <a:lvl1pPr marL="113309" indent="-113309">
              <a:buFont typeface="Arial" pitchFamily="34" charset="0"/>
              <a:buChar char="•"/>
              <a:defRPr sz="1200" baseline="0">
                <a:solidFill>
                  <a:schemeClr val="tx1"/>
                </a:solidFill>
                <a:latin typeface="Arial" pitchFamily="34" charset="0"/>
                <a:cs typeface="Arial" pitchFamily="34" charset="0"/>
              </a:defRPr>
            </a:lvl1pPr>
            <a:lvl2pPr marL="389781" indent="-113309">
              <a:spcBef>
                <a:spcPts val="248"/>
              </a:spcBef>
              <a:buFont typeface="Arial" pitchFamily="34" charset="0"/>
              <a:buChar char="-"/>
              <a:defRPr sz="1000" baseline="0">
                <a:solidFill>
                  <a:schemeClr val="tx1"/>
                </a:solidFill>
                <a:latin typeface="Arial" pitchFamily="34" charset="0"/>
                <a:cs typeface="Arial" pitchFamily="34" charset="0"/>
              </a:defRPr>
            </a:lvl2pPr>
            <a:lvl3pPr marL="661721" indent="-113309">
              <a:spcBef>
                <a:spcPts val="198"/>
              </a:spcBef>
              <a:buFont typeface="Courier New" pitchFamily="49" charset="0"/>
              <a:buChar char="o"/>
              <a:defRPr sz="900">
                <a:solidFill>
                  <a:schemeClr val="tx1"/>
                </a:solidFill>
                <a:latin typeface="Arial" pitchFamily="34" charset="0"/>
                <a:cs typeface="Arial" pitchFamily="34" charset="0"/>
              </a:defRPr>
            </a:lvl3pPr>
            <a:lvl4pPr marL="933660" indent="-113309">
              <a:spcBef>
                <a:spcPts val="149"/>
              </a:spcBef>
              <a:buFont typeface="Wingdings" pitchFamily="2" charset="2"/>
              <a:buChar char="§"/>
              <a:defRPr sz="800" baseline="0">
                <a:solidFill>
                  <a:schemeClr val="tx1"/>
                </a:solidFill>
                <a:latin typeface="Arial" pitchFamily="34" charset="0"/>
                <a:cs typeface="Arial" pitchFamily="34" charset="0"/>
              </a:defRPr>
            </a:lvl4pPr>
            <a:lvl5pPr>
              <a:buFont typeface="Arial" pitchFamily="34" charset="0"/>
              <a:buChar char="•"/>
              <a:defRPr sz="1000" baseline="0">
                <a:solidFill>
                  <a:schemeClr val="accent2"/>
                </a:solidFill>
                <a:latin typeface="Arial" pitchFamily="34" charset="0"/>
                <a:cs typeface="Arial" pitchFamily="34" charset="0"/>
              </a:defRPr>
            </a:lvl5pPr>
          </a:lstStyle>
          <a:p>
            <a:pPr lvl="0"/>
            <a:r>
              <a:rPr lang="en-US" dirty="0" smtClean="0"/>
              <a:t>This area can be used to insert a chart, spreadsheet, or picture. </a:t>
            </a:r>
          </a:p>
          <a:p>
            <a:pPr lvl="1"/>
            <a:r>
              <a:rPr lang="en-US" dirty="0" smtClean="0"/>
              <a:t>Second level,11 pt-Arial</a:t>
            </a:r>
          </a:p>
          <a:p>
            <a:pPr lvl="2"/>
            <a:r>
              <a:rPr lang="en-US" dirty="0" smtClean="0"/>
              <a:t>Third level, 10 pt-Arial</a:t>
            </a:r>
          </a:p>
          <a:p>
            <a:pPr lvl="3"/>
            <a:r>
              <a:rPr lang="en-US" dirty="0" smtClean="0"/>
              <a:t>Fourth level, 9-pt Arial</a:t>
            </a:r>
          </a:p>
        </p:txBody>
      </p:sp>
      <p:sp>
        <p:nvSpPr>
          <p:cNvPr id="14" name="Title 1"/>
          <p:cNvSpPr>
            <a:spLocks noGrp="1"/>
          </p:cNvSpPr>
          <p:nvPr>
            <p:ph type="title"/>
          </p:nvPr>
        </p:nvSpPr>
        <p:spPr>
          <a:xfrm>
            <a:off x="470704" y="0"/>
            <a:ext cx="8202596" cy="842441"/>
          </a:xfrm>
          <a:prstGeom prst="rect">
            <a:avLst/>
          </a:prstGeom>
        </p:spPr>
        <p:txBody>
          <a:bodyPr lIns="0" tIns="0" rIns="0" bIns="0" anchor="ctr">
            <a:normAutofit/>
          </a:bodyPr>
          <a:lstStyle>
            <a:lvl1pPr>
              <a:defRPr sz="2400">
                <a:solidFill>
                  <a:schemeClr val="bg1"/>
                </a:solidFill>
              </a:defRPr>
            </a:lvl1pPr>
          </a:lstStyle>
          <a:p>
            <a:r>
              <a:rPr lang="en-US" dirty="0" smtClean="0"/>
              <a:t>Click to edit Master title style</a:t>
            </a:r>
            <a:endParaRPr lang="en-US" dirty="0"/>
          </a:p>
        </p:txBody>
      </p:sp>
      <p:sp>
        <p:nvSpPr>
          <p:cNvPr id="15" name="Content Placeholder 18"/>
          <p:cNvSpPr>
            <a:spLocks noGrp="1"/>
          </p:cNvSpPr>
          <p:nvPr>
            <p:ph sz="quarter" idx="20" hasCustomPrompt="1"/>
          </p:nvPr>
        </p:nvSpPr>
        <p:spPr>
          <a:xfrm>
            <a:off x="455468" y="1365950"/>
            <a:ext cx="3886200" cy="2426144"/>
          </a:xfrm>
          <a:prstGeom prst="rect">
            <a:avLst/>
          </a:prstGeom>
        </p:spPr>
        <p:txBody>
          <a:bodyPr lIns="0" tIns="45711" rIns="0" bIns="45711"/>
          <a:lstStyle>
            <a:lvl1pPr marL="114278" indent="-114278">
              <a:buFont typeface="Arial" pitchFamily="34" charset="0"/>
              <a:buChar char="•"/>
              <a:defRPr sz="1200" baseline="0">
                <a:solidFill>
                  <a:schemeClr val="tx1"/>
                </a:solidFill>
                <a:latin typeface="Arial" pitchFamily="34" charset="0"/>
                <a:cs typeface="Arial" pitchFamily="34" charset="0"/>
              </a:defRPr>
            </a:lvl1pPr>
            <a:lvl2pPr marL="393114" indent="-114278">
              <a:spcBef>
                <a:spcPts val="250"/>
              </a:spcBef>
              <a:buFont typeface="Arial" pitchFamily="34" charset="0"/>
              <a:buChar char="-"/>
              <a:defRPr sz="1000" baseline="0">
                <a:solidFill>
                  <a:schemeClr val="tx1"/>
                </a:solidFill>
                <a:latin typeface="Arial" pitchFamily="34" charset="0"/>
                <a:cs typeface="Arial" pitchFamily="34" charset="0"/>
              </a:defRPr>
            </a:lvl2pPr>
            <a:lvl3pPr marL="667380" indent="-114278">
              <a:spcBef>
                <a:spcPts val="200"/>
              </a:spcBef>
              <a:buFont typeface="Courier New" pitchFamily="49" charset="0"/>
              <a:buChar char="o"/>
              <a:defRPr sz="900">
                <a:solidFill>
                  <a:schemeClr val="tx1"/>
                </a:solidFill>
                <a:latin typeface="Arial" pitchFamily="34" charset="0"/>
                <a:cs typeface="Arial" pitchFamily="34" charset="0"/>
              </a:defRPr>
            </a:lvl3pPr>
            <a:lvl4pPr marL="941644" indent="-114278">
              <a:spcBef>
                <a:spcPts val="150"/>
              </a:spcBef>
              <a:buFont typeface="Wingdings" pitchFamily="2" charset="2"/>
              <a:buChar char="§"/>
              <a:defRPr sz="800" baseline="0">
                <a:solidFill>
                  <a:schemeClr val="tx1"/>
                </a:solidFill>
                <a:latin typeface="Arial" pitchFamily="34" charset="0"/>
                <a:cs typeface="Arial" pitchFamily="34" charset="0"/>
              </a:defRPr>
            </a:lvl4pPr>
            <a:lvl5pPr>
              <a:buFont typeface="Arial" pitchFamily="34" charset="0"/>
              <a:buChar char="•"/>
              <a:defRPr sz="1000" baseline="0">
                <a:solidFill>
                  <a:schemeClr val="accent2"/>
                </a:solidFill>
                <a:latin typeface="Arial" pitchFamily="34" charset="0"/>
                <a:cs typeface="Arial" pitchFamily="34" charset="0"/>
              </a:defRPr>
            </a:lvl5pPr>
          </a:lstStyle>
          <a:p>
            <a:pPr lvl="0"/>
            <a:r>
              <a:rPr lang="en-US" dirty="0" smtClean="0"/>
              <a:t>This area can be used to insert a chart, spreadsheet, or picture. </a:t>
            </a:r>
          </a:p>
          <a:p>
            <a:pPr lvl="1"/>
            <a:r>
              <a:rPr lang="en-US" dirty="0" smtClean="0"/>
              <a:t>Second level,11 pt-Arial</a:t>
            </a:r>
          </a:p>
          <a:p>
            <a:pPr lvl="2"/>
            <a:r>
              <a:rPr lang="en-US" dirty="0" smtClean="0"/>
              <a:t>Third level, 10 pt-Arial</a:t>
            </a:r>
          </a:p>
          <a:p>
            <a:pPr lvl="3"/>
            <a:r>
              <a:rPr lang="en-US" dirty="0" smtClean="0"/>
              <a:t>Fourth level, 9-pt Arial</a:t>
            </a:r>
          </a:p>
        </p:txBody>
      </p:sp>
      <p:sp>
        <p:nvSpPr>
          <p:cNvPr id="16" name="Content Placeholder 18"/>
          <p:cNvSpPr>
            <a:spLocks noGrp="1"/>
          </p:cNvSpPr>
          <p:nvPr>
            <p:ph sz="quarter" idx="22" hasCustomPrompt="1"/>
          </p:nvPr>
        </p:nvSpPr>
        <p:spPr>
          <a:xfrm>
            <a:off x="455468" y="3925306"/>
            <a:ext cx="3886200" cy="2426144"/>
          </a:xfrm>
          <a:prstGeom prst="rect">
            <a:avLst/>
          </a:prstGeom>
        </p:spPr>
        <p:txBody>
          <a:bodyPr lIns="0" tIns="45711" rIns="0" bIns="45711"/>
          <a:lstStyle>
            <a:lvl1pPr marL="114278" indent="-114278">
              <a:buFont typeface="Arial" pitchFamily="34" charset="0"/>
              <a:buChar char="•"/>
              <a:defRPr sz="1200" baseline="0">
                <a:solidFill>
                  <a:schemeClr val="tx1"/>
                </a:solidFill>
                <a:latin typeface="Arial" pitchFamily="34" charset="0"/>
                <a:cs typeface="Arial" pitchFamily="34" charset="0"/>
              </a:defRPr>
            </a:lvl1pPr>
            <a:lvl2pPr marL="393114" indent="-114278">
              <a:spcBef>
                <a:spcPts val="250"/>
              </a:spcBef>
              <a:buFont typeface="Arial" pitchFamily="34" charset="0"/>
              <a:buChar char="-"/>
              <a:defRPr sz="1000" baseline="0">
                <a:solidFill>
                  <a:schemeClr val="tx1"/>
                </a:solidFill>
                <a:latin typeface="Arial" pitchFamily="34" charset="0"/>
                <a:cs typeface="Arial" pitchFamily="34" charset="0"/>
              </a:defRPr>
            </a:lvl2pPr>
            <a:lvl3pPr marL="667380" indent="-114278">
              <a:spcBef>
                <a:spcPts val="200"/>
              </a:spcBef>
              <a:buFont typeface="Courier New" pitchFamily="49" charset="0"/>
              <a:buChar char="o"/>
              <a:defRPr sz="900">
                <a:solidFill>
                  <a:schemeClr val="tx1"/>
                </a:solidFill>
                <a:latin typeface="Arial" pitchFamily="34" charset="0"/>
                <a:cs typeface="Arial" pitchFamily="34" charset="0"/>
              </a:defRPr>
            </a:lvl3pPr>
            <a:lvl4pPr marL="941644" indent="-114278">
              <a:spcBef>
                <a:spcPts val="150"/>
              </a:spcBef>
              <a:buFont typeface="Wingdings" pitchFamily="2" charset="2"/>
              <a:buChar char="§"/>
              <a:defRPr sz="800" baseline="0">
                <a:solidFill>
                  <a:schemeClr val="tx1"/>
                </a:solidFill>
                <a:latin typeface="Arial" pitchFamily="34" charset="0"/>
                <a:cs typeface="Arial" pitchFamily="34" charset="0"/>
              </a:defRPr>
            </a:lvl4pPr>
            <a:lvl5pPr>
              <a:buFont typeface="Arial" pitchFamily="34" charset="0"/>
              <a:buChar char="•"/>
              <a:defRPr sz="1000" baseline="0">
                <a:solidFill>
                  <a:schemeClr val="accent2"/>
                </a:solidFill>
                <a:latin typeface="Arial" pitchFamily="34" charset="0"/>
                <a:cs typeface="Arial" pitchFamily="34" charset="0"/>
              </a:defRPr>
            </a:lvl5pPr>
          </a:lstStyle>
          <a:p>
            <a:pPr lvl="0"/>
            <a:r>
              <a:rPr lang="en-US" dirty="0" smtClean="0"/>
              <a:t>This area can be used to insert a chart, spreadsheet, or picture. </a:t>
            </a:r>
          </a:p>
          <a:p>
            <a:pPr lvl="1"/>
            <a:r>
              <a:rPr lang="en-US" dirty="0" smtClean="0"/>
              <a:t>Second level,11 pt-Arial</a:t>
            </a:r>
          </a:p>
          <a:p>
            <a:pPr lvl="2"/>
            <a:r>
              <a:rPr lang="en-US" dirty="0" smtClean="0"/>
              <a:t>Third level, 10 pt-Arial</a:t>
            </a:r>
          </a:p>
          <a:p>
            <a:pPr lvl="3"/>
            <a:r>
              <a:rPr lang="en-US" dirty="0" smtClean="0"/>
              <a:t>Fourth level, 9-pt Arial</a:t>
            </a:r>
          </a:p>
        </p:txBody>
      </p:sp>
    </p:spTree>
    <p:extLst>
      <p:ext uri="{BB962C8B-B14F-4D97-AF65-F5344CB8AC3E}">
        <p14:creationId xmlns:p14="http://schemas.microsoft.com/office/powerpoint/2010/main" val="31341167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tical Comparison">
    <p:spTree>
      <p:nvGrpSpPr>
        <p:cNvPr id="1" name=""/>
        <p:cNvGrpSpPr/>
        <p:nvPr/>
      </p:nvGrpSpPr>
      <p:grpSpPr>
        <a:xfrm>
          <a:off x="0" y="0"/>
          <a:ext cx="0" cy="0"/>
          <a:chOff x="0" y="0"/>
          <a:chExt cx="0" cy="0"/>
        </a:xfrm>
      </p:grpSpPr>
      <p:sp>
        <p:nvSpPr>
          <p:cNvPr id="14" name="Title 1"/>
          <p:cNvSpPr>
            <a:spLocks noGrp="1"/>
          </p:cNvSpPr>
          <p:nvPr>
            <p:ph type="title"/>
          </p:nvPr>
        </p:nvSpPr>
        <p:spPr>
          <a:xfrm>
            <a:off x="470704" y="0"/>
            <a:ext cx="8202596" cy="842441"/>
          </a:xfrm>
          <a:prstGeom prst="rect">
            <a:avLst/>
          </a:prstGeom>
        </p:spPr>
        <p:txBody>
          <a:bodyPr lIns="0" tIns="0" rIns="0" bIns="0" anchor="ctr">
            <a:normAutofit/>
          </a:bodyPr>
          <a:lstStyle>
            <a:lvl1pPr>
              <a:defRPr sz="2400">
                <a:solidFill>
                  <a:schemeClr val="bg1"/>
                </a:solidFill>
              </a:defRPr>
            </a:lvl1pPr>
          </a:lstStyle>
          <a:p>
            <a:r>
              <a:rPr lang="en-US" dirty="0" smtClean="0"/>
              <a:t>Click to edit Master title style</a:t>
            </a:r>
            <a:endParaRPr lang="en-US" dirty="0"/>
          </a:p>
        </p:txBody>
      </p:sp>
      <p:sp>
        <p:nvSpPr>
          <p:cNvPr id="7" name="Text Placeholder 3"/>
          <p:cNvSpPr>
            <a:spLocks noGrp="1"/>
          </p:cNvSpPr>
          <p:nvPr>
            <p:ph type="body" sz="half" idx="16" hasCustomPrompt="1"/>
          </p:nvPr>
        </p:nvSpPr>
        <p:spPr>
          <a:xfrm>
            <a:off x="472473" y="6010862"/>
            <a:ext cx="3866613" cy="336977"/>
          </a:xfrm>
          <a:prstGeom prst="rect">
            <a:avLst/>
          </a:prstGeom>
        </p:spPr>
        <p:txBody>
          <a:bodyPr>
            <a:normAutofit/>
          </a:bodyPr>
          <a:lstStyle>
            <a:lvl1pPr marL="0" indent="0">
              <a:buNone/>
              <a:defRPr sz="900" b="0" i="1" baseline="0">
                <a:solidFill>
                  <a:schemeClr val="tx1"/>
                </a:solidFill>
                <a:latin typeface="Arial"/>
              </a:defRPr>
            </a:lvl1pPr>
            <a:lvl2pPr marL="425930" indent="0">
              <a:buNone/>
              <a:defRPr sz="1100"/>
            </a:lvl2pPr>
            <a:lvl3pPr marL="851861" indent="0">
              <a:buNone/>
              <a:defRPr sz="900"/>
            </a:lvl3pPr>
            <a:lvl4pPr marL="1277793" indent="0">
              <a:buNone/>
              <a:defRPr sz="800"/>
            </a:lvl4pPr>
            <a:lvl5pPr marL="1703723" indent="0">
              <a:buNone/>
              <a:defRPr sz="800"/>
            </a:lvl5pPr>
            <a:lvl6pPr marL="2129654" indent="0">
              <a:buNone/>
              <a:defRPr sz="800"/>
            </a:lvl6pPr>
            <a:lvl7pPr marL="2555584" indent="0">
              <a:buNone/>
              <a:defRPr sz="800"/>
            </a:lvl7pPr>
            <a:lvl8pPr marL="2981516" indent="0">
              <a:buNone/>
              <a:defRPr sz="800"/>
            </a:lvl8pPr>
            <a:lvl9pPr marL="3407447" indent="0">
              <a:buNone/>
              <a:defRPr sz="800"/>
            </a:lvl9pPr>
          </a:lstStyle>
          <a:p>
            <a:pPr lvl="0"/>
            <a:r>
              <a:rPr lang="en-US" dirty="0" smtClean="0"/>
              <a:t>Use this space for additional information or to insert a footnote.               Arial 9-pt, Italic</a:t>
            </a:r>
          </a:p>
        </p:txBody>
      </p:sp>
      <p:sp>
        <p:nvSpPr>
          <p:cNvPr id="8" name="Content Placeholder 18"/>
          <p:cNvSpPr>
            <a:spLocks noGrp="1"/>
          </p:cNvSpPr>
          <p:nvPr>
            <p:ph sz="quarter" idx="19" hasCustomPrompt="1"/>
          </p:nvPr>
        </p:nvSpPr>
        <p:spPr>
          <a:xfrm>
            <a:off x="472741" y="1720580"/>
            <a:ext cx="3869060" cy="4255044"/>
          </a:xfrm>
          <a:prstGeom prst="rect">
            <a:avLst/>
          </a:prstGeom>
        </p:spPr>
        <p:txBody>
          <a:bodyPr/>
          <a:lstStyle>
            <a:lvl1pPr marL="106482" indent="-106482">
              <a:buFont typeface="Arial" pitchFamily="34" charset="0"/>
              <a:buChar char="•"/>
              <a:defRPr sz="1200" baseline="0">
                <a:solidFill>
                  <a:schemeClr val="tx1"/>
                </a:solidFill>
                <a:latin typeface="Arial" pitchFamily="34" charset="0"/>
                <a:cs typeface="Arial" pitchFamily="34" charset="0"/>
              </a:defRPr>
            </a:lvl1pPr>
            <a:lvl2pPr marL="366301" indent="-106482">
              <a:spcBef>
                <a:spcPts val="233"/>
              </a:spcBef>
              <a:buFont typeface="Arial" pitchFamily="34" charset="0"/>
              <a:buChar char="-"/>
              <a:defRPr sz="1000" baseline="0">
                <a:solidFill>
                  <a:schemeClr val="tx1"/>
                </a:solidFill>
                <a:latin typeface="Arial" pitchFamily="34" charset="0"/>
                <a:cs typeface="Arial" pitchFamily="34" charset="0"/>
              </a:defRPr>
            </a:lvl2pPr>
            <a:lvl3pPr marL="621859" indent="-106482">
              <a:spcBef>
                <a:spcPts val="186"/>
              </a:spcBef>
              <a:buFont typeface="Courier New" pitchFamily="49" charset="0"/>
              <a:buChar char="o"/>
              <a:defRPr sz="900">
                <a:solidFill>
                  <a:schemeClr val="tx1"/>
                </a:solidFill>
                <a:latin typeface="Arial" pitchFamily="34" charset="0"/>
                <a:cs typeface="Arial" pitchFamily="34" charset="0"/>
              </a:defRPr>
            </a:lvl3pPr>
            <a:lvl4pPr marL="877417" indent="-106482">
              <a:spcBef>
                <a:spcPts val="140"/>
              </a:spcBef>
              <a:buFont typeface="Wingdings" pitchFamily="2" charset="2"/>
              <a:buChar char="§"/>
              <a:defRPr sz="800" baseline="0">
                <a:solidFill>
                  <a:schemeClr val="tx1"/>
                </a:solidFill>
                <a:latin typeface="Arial" pitchFamily="34" charset="0"/>
                <a:cs typeface="Arial" pitchFamily="34" charset="0"/>
              </a:defRPr>
            </a:lvl4pPr>
            <a:lvl5pPr>
              <a:buFont typeface="Arial" pitchFamily="34" charset="0"/>
              <a:buChar char="•"/>
              <a:defRPr sz="900" baseline="0">
                <a:solidFill>
                  <a:schemeClr val="accent2"/>
                </a:solidFill>
                <a:latin typeface="Arial" pitchFamily="34" charset="0"/>
                <a:cs typeface="Arial" pitchFamily="34" charset="0"/>
              </a:defRPr>
            </a:lvl5pPr>
          </a:lstStyle>
          <a:p>
            <a:pPr lvl="0"/>
            <a:r>
              <a:rPr lang="en-US" dirty="0" smtClean="0"/>
              <a:t>This area can be used to insert a chart, spreadsheet,  or picture. </a:t>
            </a:r>
          </a:p>
          <a:p>
            <a:pPr lvl="1"/>
            <a:r>
              <a:rPr lang="en-US" dirty="0" smtClean="0"/>
              <a:t>Second level,11 pt-Arial</a:t>
            </a:r>
          </a:p>
          <a:p>
            <a:pPr lvl="2"/>
            <a:r>
              <a:rPr lang="en-US" dirty="0" smtClean="0"/>
              <a:t>Third level, 10 pt-Arial</a:t>
            </a:r>
          </a:p>
          <a:p>
            <a:pPr lvl="3"/>
            <a:r>
              <a:rPr lang="en-US" dirty="0" smtClean="0"/>
              <a:t>Fourth level, 9-pt Arial</a:t>
            </a:r>
          </a:p>
        </p:txBody>
      </p:sp>
      <p:sp>
        <p:nvSpPr>
          <p:cNvPr id="9" name="Text Placeholder 2"/>
          <p:cNvSpPr>
            <a:spLocks noGrp="1"/>
          </p:cNvSpPr>
          <p:nvPr>
            <p:ph type="body" idx="20" hasCustomPrompt="1"/>
          </p:nvPr>
        </p:nvSpPr>
        <p:spPr>
          <a:xfrm>
            <a:off x="469248" y="1369146"/>
            <a:ext cx="3869060" cy="336977"/>
          </a:xfrm>
          <a:prstGeom prst="rect">
            <a:avLst/>
          </a:prstGeom>
        </p:spPr>
        <p:txBody>
          <a:bodyPr anchor="t" anchorCtr="0">
            <a:normAutofit/>
          </a:bodyPr>
          <a:lstStyle>
            <a:lvl1pPr marL="0" indent="0">
              <a:buNone/>
              <a:defRPr sz="2000" b="1" baseline="0">
                <a:solidFill>
                  <a:schemeClr val="tx1"/>
                </a:solidFill>
                <a:latin typeface="Arial"/>
              </a:defRPr>
            </a:lvl1pPr>
            <a:lvl2pPr marL="425930" indent="0">
              <a:buNone/>
              <a:defRPr sz="1900" b="1"/>
            </a:lvl2pPr>
            <a:lvl3pPr marL="851861" indent="0">
              <a:buNone/>
              <a:defRPr sz="1700" b="1"/>
            </a:lvl3pPr>
            <a:lvl4pPr marL="1277793" indent="0">
              <a:buNone/>
              <a:defRPr sz="1500" b="1"/>
            </a:lvl4pPr>
            <a:lvl5pPr marL="1703723" indent="0">
              <a:buNone/>
              <a:defRPr sz="1500" b="1"/>
            </a:lvl5pPr>
            <a:lvl6pPr marL="2129654" indent="0">
              <a:buNone/>
              <a:defRPr sz="1500" b="1"/>
            </a:lvl6pPr>
            <a:lvl7pPr marL="2555584" indent="0">
              <a:buNone/>
              <a:defRPr sz="1500" b="1"/>
            </a:lvl7pPr>
            <a:lvl8pPr marL="2981516" indent="0">
              <a:buNone/>
              <a:defRPr sz="1500" b="1"/>
            </a:lvl8pPr>
            <a:lvl9pPr marL="3407447" indent="0">
              <a:buNone/>
              <a:defRPr sz="1500" b="1"/>
            </a:lvl9pPr>
          </a:lstStyle>
          <a:p>
            <a:pPr lvl="0"/>
            <a:r>
              <a:rPr lang="en-US" dirty="0" smtClean="0"/>
              <a:t>Header, Arial 20-pt bold</a:t>
            </a:r>
          </a:p>
        </p:txBody>
      </p:sp>
      <p:sp>
        <p:nvSpPr>
          <p:cNvPr id="10" name="Text Placeholder 3"/>
          <p:cNvSpPr>
            <a:spLocks noGrp="1"/>
          </p:cNvSpPr>
          <p:nvPr>
            <p:ph type="body" sz="half" idx="21" hasCustomPrompt="1"/>
          </p:nvPr>
        </p:nvSpPr>
        <p:spPr>
          <a:xfrm>
            <a:off x="4804255" y="6010862"/>
            <a:ext cx="3866613" cy="336977"/>
          </a:xfrm>
          <a:prstGeom prst="rect">
            <a:avLst/>
          </a:prstGeom>
        </p:spPr>
        <p:txBody>
          <a:bodyPr>
            <a:normAutofit/>
          </a:bodyPr>
          <a:lstStyle>
            <a:lvl1pPr marL="0" indent="0">
              <a:buNone/>
              <a:defRPr sz="900" b="0" i="1" baseline="0">
                <a:solidFill>
                  <a:schemeClr val="tx1"/>
                </a:solidFill>
                <a:latin typeface="Arial"/>
              </a:defRPr>
            </a:lvl1pPr>
            <a:lvl2pPr marL="425930" indent="0">
              <a:buNone/>
              <a:defRPr sz="1100"/>
            </a:lvl2pPr>
            <a:lvl3pPr marL="851861" indent="0">
              <a:buNone/>
              <a:defRPr sz="900"/>
            </a:lvl3pPr>
            <a:lvl4pPr marL="1277793" indent="0">
              <a:buNone/>
              <a:defRPr sz="800"/>
            </a:lvl4pPr>
            <a:lvl5pPr marL="1703723" indent="0">
              <a:buNone/>
              <a:defRPr sz="800"/>
            </a:lvl5pPr>
            <a:lvl6pPr marL="2129654" indent="0">
              <a:buNone/>
              <a:defRPr sz="800"/>
            </a:lvl6pPr>
            <a:lvl7pPr marL="2555584" indent="0">
              <a:buNone/>
              <a:defRPr sz="800"/>
            </a:lvl7pPr>
            <a:lvl8pPr marL="2981516" indent="0">
              <a:buNone/>
              <a:defRPr sz="800"/>
            </a:lvl8pPr>
            <a:lvl9pPr marL="3407447" indent="0">
              <a:buNone/>
              <a:defRPr sz="800"/>
            </a:lvl9pPr>
          </a:lstStyle>
          <a:p>
            <a:pPr lvl="0"/>
            <a:r>
              <a:rPr lang="en-US" dirty="0" smtClean="0"/>
              <a:t>Use this space for additional information or to insert a footnote.               Arial 9-pt, Italic</a:t>
            </a:r>
          </a:p>
        </p:txBody>
      </p:sp>
      <p:sp>
        <p:nvSpPr>
          <p:cNvPr id="11" name="Content Placeholder 18"/>
          <p:cNvSpPr>
            <a:spLocks noGrp="1"/>
          </p:cNvSpPr>
          <p:nvPr>
            <p:ph sz="quarter" idx="22" hasCustomPrompt="1"/>
          </p:nvPr>
        </p:nvSpPr>
        <p:spPr>
          <a:xfrm>
            <a:off x="4804523" y="1720580"/>
            <a:ext cx="3869060" cy="4255044"/>
          </a:xfrm>
          <a:prstGeom prst="rect">
            <a:avLst/>
          </a:prstGeom>
        </p:spPr>
        <p:txBody>
          <a:bodyPr/>
          <a:lstStyle>
            <a:lvl1pPr marL="106482" indent="-106482">
              <a:buFont typeface="Arial" pitchFamily="34" charset="0"/>
              <a:buChar char="•"/>
              <a:defRPr sz="1200" baseline="0">
                <a:solidFill>
                  <a:schemeClr val="tx1"/>
                </a:solidFill>
                <a:latin typeface="Arial" pitchFamily="34" charset="0"/>
                <a:cs typeface="Arial" pitchFamily="34" charset="0"/>
              </a:defRPr>
            </a:lvl1pPr>
            <a:lvl2pPr marL="366301" indent="-106482">
              <a:spcBef>
                <a:spcPts val="233"/>
              </a:spcBef>
              <a:buFont typeface="Arial" pitchFamily="34" charset="0"/>
              <a:buChar char="-"/>
              <a:defRPr sz="1000" baseline="0">
                <a:solidFill>
                  <a:schemeClr val="tx1"/>
                </a:solidFill>
                <a:latin typeface="Arial" pitchFamily="34" charset="0"/>
                <a:cs typeface="Arial" pitchFamily="34" charset="0"/>
              </a:defRPr>
            </a:lvl2pPr>
            <a:lvl3pPr marL="621859" indent="-106482">
              <a:spcBef>
                <a:spcPts val="186"/>
              </a:spcBef>
              <a:buFont typeface="Courier New" pitchFamily="49" charset="0"/>
              <a:buChar char="o"/>
              <a:defRPr sz="900">
                <a:solidFill>
                  <a:schemeClr val="tx1"/>
                </a:solidFill>
                <a:latin typeface="Arial" pitchFamily="34" charset="0"/>
                <a:cs typeface="Arial" pitchFamily="34" charset="0"/>
              </a:defRPr>
            </a:lvl3pPr>
            <a:lvl4pPr marL="877417" indent="-106482">
              <a:spcBef>
                <a:spcPts val="140"/>
              </a:spcBef>
              <a:buFont typeface="Wingdings" pitchFamily="2" charset="2"/>
              <a:buChar char="§"/>
              <a:defRPr sz="800" baseline="0">
                <a:solidFill>
                  <a:schemeClr val="tx1"/>
                </a:solidFill>
                <a:latin typeface="Arial" pitchFamily="34" charset="0"/>
                <a:cs typeface="Arial" pitchFamily="34" charset="0"/>
              </a:defRPr>
            </a:lvl4pPr>
            <a:lvl5pPr>
              <a:buFont typeface="Arial" pitchFamily="34" charset="0"/>
              <a:buChar char="•"/>
              <a:defRPr sz="900" baseline="0">
                <a:solidFill>
                  <a:schemeClr val="accent2"/>
                </a:solidFill>
                <a:latin typeface="Arial" pitchFamily="34" charset="0"/>
                <a:cs typeface="Arial" pitchFamily="34" charset="0"/>
              </a:defRPr>
            </a:lvl5pPr>
          </a:lstStyle>
          <a:p>
            <a:pPr lvl="0"/>
            <a:r>
              <a:rPr lang="en-US" dirty="0" smtClean="0"/>
              <a:t>This area can be used to insert a chart, spreadsheet,  or picture. </a:t>
            </a:r>
          </a:p>
          <a:p>
            <a:pPr lvl="1"/>
            <a:r>
              <a:rPr lang="en-US" dirty="0" smtClean="0"/>
              <a:t>Second level,11 pt-Arial</a:t>
            </a:r>
          </a:p>
          <a:p>
            <a:pPr lvl="2"/>
            <a:r>
              <a:rPr lang="en-US" dirty="0" smtClean="0"/>
              <a:t>Third level, 10 pt-Arial</a:t>
            </a:r>
          </a:p>
          <a:p>
            <a:pPr lvl="3"/>
            <a:r>
              <a:rPr lang="en-US" dirty="0" smtClean="0"/>
              <a:t>Fourth level, 9-pt Arial</a:t>
            </a:r>
          </a:p>
        </p:txBody>
      </p:sp>
      <p:sp>
        <p:nvSpPr>
          <p:cNvPr id="13" name="Text Placeholder 2"/>
          <p:cNvSpPr>
            <a:spLocks noGrp="1"/>
          </p:cNvSpPr>
          <p:nvPr>
            <p:ph type="body" idx="23" hasCustomPrompt="1"/>
          </p:nvPr>
        </p:nvSpPr>
        <p:spPr>
          <a:xfrm>
            <a:off x="4801030" y="1369146"/>
            <a:ext cx="3869060" cy="336977"/>
          </a:xfrm>
          <a:prstGeom prst="rect">
            <a:avLst/>
          </a:prstGeom>
        </p:spPr>
        <p:txBody>
          <a:bodyPr anchor="t" anchorCtr="0">
            <a:normAutofit/>
          </a:bodyPr>
          <a:lstStyle>
            <a:lvl1pPr marL="0" indent="0">
              <a:buNone/>
              <a:defRPr sz="2000" b="1" baseline="0">
                <a:solidFill>
                  <a:schemeClr val="tx1"/>
                </a:solidFill>
                <a:latin typeface="Arial"/>
              </a:defRPr>
            </a:lvl1pPr>
            <a:lvl2pPr marL="425930" indent="0">
              <a:buNone/>
              <a:defRPr sz="1900" b="1"/>
            </a:lvl2pPr>
            <a:lvl3pPr marL="851861" indent="0">
              <a:buNone/>
              <a:defRPr sz="1700" b="1"/>
            </a:lvl3pPr>
            <a:lvl4pPr marL="1277793" indent="0">
              <a:buNone/>
              <a:defRPr sz="1500" b="1"/>
            </a:lvl4pPr>
            <a:lvl5pPr marL="1703723" indent="0">
              <a:buNone/>
              <a:defRPr sz="1500" b="1"/>
            </a:lvl5pPr>
            <a:lvl6pPr marL="2129654" indent="0">
              <a:buNone/>
              <a:defRPr sz="1500" b="1"/>
            </a:lvl6pPr>
            <a:lvl7pPr marL="2555584" indent="0">
              <a:buNone/>
              <a:defRPr sz="1500" b="1"/>
            </a:lvl7pPr>
            <a:lvl8pPr marL="2981516" indent="0">
              <a:buNone/>
              <a:defRPr sz="1500" b="1"/>
            </a:lvl8pPr>
            <a:lvl9pPr marL="3407447" indent="0">
              <a:buNone/>
              <a:defRPr sz="1500" b="1"/>
            </a:lvl9pPr>
          </a:lstStyle>
          <a:p>
            <a:pPr lvl="0"/>
            <a:r>
              <a:rPr lang="en-US" dirty="0" smtClean="0"/>
              <a:t>Header, Arial 20-pt bold</a:t>
            </a:r>
          </a:p>
        </p:txBody>
      </p:sp>
    </p:spTree>
    <p:extLst>
      <p:ext uri="{BB962C8B-B14F-4D97-AF65-F5344CB8AC3E}">
        <p14:creationId xmlns:p14="http://schemas.microsoft.com/office/powerpoint/2010/main" val="313411673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ertical Graphic and Text">
    <p:spTree>
      <p:nvGrpSpPr>
        <p:cNvPr id="1" name=""/>
        <p:cNvGrpSpPr/>
        <p:nvPr/>
      </p:nvGrpSpPr>
      <p:grpSpPr>
        <a:xfrm>
          <a:off x="0" y="0"/>
          <a:ext cx="0" cy="0"/>
          <a:chOff x="0" y="0"/>
          <a:chExt cx="0" cy="0"/>
        </a:xfrm>
      </p:grpSpPr>
      <p:sp>
        <p:nvSpPr>
          <p:cNvPr id="14" name="Title 1"/>
          <p:cNvSpPr>
            <a:spLocks noGrp="1"/>
          </p:cNvSpPr>
          <p:nvPr>
            <p:ph type="title"/>
          </p:nvPr>
        </p:nvSpPr>
        <p:spPr>
          <a:xfrm>
            <a:off x="470704" y="0"/>
            <a:ext cx="8202596" cy="842441"/>
          </a:xfrm>
          <a:prstGeom prst="rect">
            <a:avLst/>
          </a:prstGeom>
        </p:spPr>
        <p:txBody>
          <a:bodyPr lIns="0" tIns="0" rIns="0" bIns="0" anchor="ctr">
            <a:normAutofit/>
          </a:bodyPr>
          <a:lstStyle>
            <a:lvl1pPr>
              <a:defRPr sz="2400">
                <a:solidFill>
                  <a:schemeClr val="bg1"/>
                </a:solidFill>
              </a:defRPr>
            </a:lvl1pPr>
          </a:lstStyle>
          <a:p>
            <a:r>
              <a:rPr lang="en-US" dirty="0" smtClean="0"/>
              <a:t>Click to edit Master title style</a:t>
            </a:r>
            <a:endParaRPr lang="en-US" dirty="0"/>
          </a:p>
        </p:txBody>
      </p:sp>
      <p:sp>
        <p:nvSpPr>
          <p:cNvPr id="7" name="Text Placeholder 3"/>
          <p:cNvSpPr>
            <a:spLocks noGrp="1"/>
          </p:cNvSpPr>
          <p:nvPr>
            <p:ph type="body" sz="half" idx="16" hasCustomPrompt="1"/>
          </p:nvPr>
        </p:nvSpPr>
        <p:spPr>
          <a:xfrm>
            <a:off x="472473" y="6010862"/>
            <a:ext cx="3866613" cy="336977"/>
          </a:xfrm>
          <a:prstGeom prst="rect">
            <a:avLst/>
          </a:prstGeom>
        </p:spPr>
        <p:txBody>
          <a:bodyPr>
            <a:normAutofit/>
          </a:bodyPr>
          <a:lstStyle>
            <a:lvl1pPr marL="0" indent="0">
              <a:buNone/>
              <a:defRPr sz="900" b="0" i="1" baseline="0">
                <a:solidFill>
                  <a:schemeClr val="tx1"/>
                </a:solidFill>
                <a:latin typeface="Arial"/>
              </a:defRPr>
            </a:lvl1pPr>
            <a:lvl2pPr marL="425930" indent="0">
              <a:buNone/>
              <a:defRPr sz="1100"/>
            </a:lvl2pPr>
            <a:lvl3pPr marL="851861" indent="0">
              <a:buNone/>
              <a:defRPr sz="900"/>
            </a:lvl3pPr>
            <a:lvl4pPr marL="1277793" indent="0">
              <a:buNone/>
              <a:defRPr sz="800"/>
            </a:lvl4pPr>
            <a:lvl5pPr marL="1703723" indent="0">
              <a:buNone/>
              <a:defRPr sz="800"/>
            </a:lvl5pPr>
            <a:lvl6pPr marL="2129654" indent="0">
              <a:buNone/>
              <a:defRPr sz="800"/>
            </a:lvl6pPr>
            <a:lvl7pPr marL="2555584" indent="0">
              <a:buNone/>
              <a:defRPr sz="800"/>
            </a:lvl7pPr>
            <a:lvl8pPr marL="2981516" indent="0">
              <a:buNone/>
              <a:defRPr sz="800"/>
            </a:lvl8pPr>
            <a:lvl9pPr marL="3407447" indent="0">
              <a:buNone/>
              <a:defRPr sz="800"/>
            </a:lvl9pPr>
          </a:lstStyle>
          <a:p>
            <a:pPr lvl="0"/>
            <a:r>
              <a:rPr lang="en-US" dirty="0" smtClean="0"/>
              <a:t>Use this space for additional information or to insert a footnote.               Arial 9-pt, Italic</a:t>
            </a:r>
          </a:p>
        </p:txBody>
      </p:sp>
      <p:sp>
        <p:nvSpPr>
          <p:cNvPr id="8" name="Content Placeholder 18"/>
          <p:cNvSpPr>
            <a:spLocks noGrp="1"/>
          </p:cNvSpPr>
          <p:nvPr>
            <p:ph sz="quarter" idx="19" hasCustomPrompt="1"/>
          </p:nvPr>
        </p:nvSpPr>
        <p:spPr>
          <a:xfrm>
            <a:off x="472741" y="1720580"/>
            <a:ext cx="3869060" cy="4255044"/>
          </a:xfrm>
          <a:prstGeom prst="rect">
            <a:avLst/>
          </a:prstGeom>
        </p:spPr>
        <p:txBody>
          <a:bodyPr/>
          <a:lstStyle>
            <a:lvl1pPr marL="106482" indent="-106482">
              <a:buFont typeface="Arial" pitchFamily="34" charset="0"/>
              <a:buChar char="•"/>
              <a:defRPr sz="1200" baseline="0">
                <a:solidFill>
                  <a:schemeClr val="tx1"/>
                </a:solidFill>
                <a:latin typeface="Arial" pitchFamily="34" charset="0"/>
                <a:cs typeface="Arial" pitchFamily="34" charset="0"/>
              </a:defRPr>
            </a:lvl1pPr>
            <a:lvl2pPr marL="366301" indent="-106482">
              <a:spcBef>
                <a:spcPts val="233"/>
              </a:spcBef>
              <a:buFont typeface="Arial" pitchFamily="34" charset="0"/>
              <a:buChar char="-"/>
              <a:defRPr sz="1000" baseline="0">
                <a:solidFill>
                  <a:schemeClr val="tx1"/>
                </a:solidFill>
                <a:latin typeface="Arial" pitchFamily="34" charset="0"/>
                <a:cs typeface="Arial" pitchFamily="34" charset="0"/>
              </a:defRPr>
            </a:lvl2pPr>
            <a:lvl3pPr marL="621859" indent="-106482">
              <a:spcBef>
                <a:spcPts val="186"/>
              </a:spcBef>
              <a:buFont typeface="Courier New" pitchFamily="49" charset="0"/>
              <a:buChar char="o"/>
              <a:defRPr sz="900">
                <a:solidFill>
                  <a:schemeClr val="tx1"/>
                </a:solidFill>
                <a:latin typeface="Arial" pitchFamily="34" charset="0"/>
                <a:cs typeface="Arial" pitchFamily="34" charset="0"/>
              </a:defRPr>
            </a:lvl3pPr>
            <a:lvl4pPr marL="877417" indent="-106482">
              <a:spcBef>
                <a:spcPts val="140"/>
              </a:spcBef>
              <a:buFont typeface="Wingdings" pitchFamily="2" charset="2"/>
              <a:buChar char="§"/>
              <a:defRPr sz="800" baseline="0">
                <a:solidFill>
                  <a:schemeClr val="tx1"/>
                </a:solidFill>
                <a:latin typeface="Arial" pitchFamily="34" charset="0"/>
                <a:cs typeface="Arial" pitchFamily="34" charset="0"/>
              </a:defRPr>
            </a:lvl4pPr>
            <a:lvl5pPr>
              <a:buFont typeface="Arial" pitchFamily="34" charset="0"/>
              <a:buChar char="•"/>
              <a:defRPr sz="900" baseline="0">
                <a:solidFill>
                  <a:schemeClr val="accent2"/>
                </a:solidFill>
                <a:latin typeface="Arial" pitchFamily="34" charset="0"/>
                <a:cs typeface="Arial" pitchFamily="34" charset="0"/>
              </a:defRPr>
            </a:lvl5pPr>
          </a:lstStyle>
          <a:p>
            <a:pPr lvl="0"/>
            <a:r>
              <a:rPr lang="en-US" dirty="0" smtClean="0"/>
              <a:t>This area can be used to insert a chart, spreadsheet,  or picture. </a:t>
            </a:r>
          </a:p>
          <a:p>
            <a:pPr lvl="1"/>
            <a:r>
              <a:rPr lang="en-US" dirty="0" smtClean="0"/>
              <a:t>Second level,11 pt-Arial</a:t>
            </a:r>
          </a:p>
          <a:p>
            <a:pPr lvl="2"/>
            <a:r>
              <a:rPr lang="en-US" dirty="0" smtClean="0"/>
              <a:t>Third level, 10 pt-Arial</a:t>
            </a:r>
          </a:p>
          <a:p>
            <a:pPr lvl="3"/>
            <a:r>
              <a:rPr lang="en-US" dirty="0" smtClean="0"/>
              <a:t>Fourth level, 9-pt Arial</a:t>
            </a:r>
          </a:p>
        </p:txBody>
      </p:sp>
      <p:sp>
        <p:nvSpPr>
          <p:cNvPr id="9" name="Text Placeholder 2"/>
          <p:cNvSpPr>
            <a:spLocks noGrp="1"/>
          </p:cNvSpPr>
          <p:nvPr>
            <p:ph type="body" idx="20" hasCustomPrompt="1"/>
          </p:nvPr>
        </p:nvSpPr>
        <p:spPr>
          <a:xfrm>
            <a:off x="469248" y="1369146"/>
            <a:ext cx="3869060" cy="336977"/>
          </a:xfrm>
          <a:prstGeom prst="rect">
            <a:avLst/>
          </a:prstGeom>
        </p:spPr>
        <p:txBody>
          <a:bodyPr anchor="t" anchorCtr="0">
            <a:normAutofit/>
          </a:bodyPr>
          <a:lstStyle>
            <a:lvl1pPr marL="0" indent="0">
              <a:buNone/>
              <a:defRPr sz="2000" b="1" baseline="0">
                <a:solidFill>
                  <a:schemeClr val="tx1"/>
                </a:solidFill>
                <a:latin typeface="Arial"/>
              </a:defRPr>
            </a:lvl1pPr>
            <a:lvl2pPr marL="425930" indent="0">
              <a:buNone/>
              <a:defRPr sz="1900" b="1"/>
            </a:lvl2pPr>
            <a:lvl3pPr marL="851861" indent="0">
              <a:buNone/>
              <a:defRPr sz="1700" b="1"/>
            </a:lvl3pPr>
            <a:lvl4pPr marL="1277793" indent="0">
              <a:buNone/>
              <a:defRPr sz="1500" b="1"/>
            </a:lvl4pPr>
            <a:lvl5pPr marL="1703723" indent="0">
              <a:buNone/>
              <a:defRPr sz="1500" b="1"/>
            </a:lvl5pPr>
            <a:lvl6pPr marL="2129654" indent="0">
              <a:buNone/>
              <a:defRPr sz="1500" b="1"/>
            </a:lvl6pPr>
            <a:lvl7pPr marL="2555584" indent="0">
              <a:buNone/>
              <a:defRPr sz="1500" b="1"/>
            </a:lvl7pPr>
            <a:lvl8pPr marL="2981516" indent="0">
              <a:buNone/>
              <a:defRPr sz="1500" b="1"/>
            </a:lvl8pPr>
            <a:lvl9pPr marL="3407447" indent="0">
              <a:buNone/>
              <a:defRPr sz="1500" b="1"/>
            </a:lvl9pPr>
          </a:lstStyle>
          <a:p>
            <a:pPr lvl="0"/>
            <a:r>
              <a:rPr lang="en-US" dirty="0" smtClean="0"/>
              <a:t>Header, Arial 20-pt bold</a:t>
            </a:r>
          </a:p>
        </p:txBody>
      </p:sp>
      <p:sp>
        <p:nvSpPr>
          <p:cNvPr id="12" name="Text Placeholder 14"/>
          <p:cNvSpPr>
            <a:spLocks noGrp="1"/>
          </p:cNvSpPr>
          <p:nvPr>
            <p:ph type="body" sz="quarter" idx="17" hasCustomPrompt="1"/>
          </p:nvPr>
        </p:nvSpPr>
        <p:spPr>
          <a:xfrm>
            <a:off x="4799242" y="1368969"/>
            <a:ext cx="3879279" cy="4993220"/>
          </a:xfrm>
          <a:prstGeom prst="rect">
            <a:avLst/>
          </a:prstGeom>
        </p:spPr>
        <p:txBody>
          <a:bodyPr>
            <a:normAutofit/>
          </a:bodyPr>
          <a:lstStyle>
            <a:lvl1pPr marL="110742" marR="0" indent="-110742" algn="l" defTabSz="425930" rtl="0" eaLnBrk="1" fontAlgn="auto" latinLnBrk="0" hangingPunct="1">
              <a:lnSpc>
                <a:spcPct val="100000"/>
              </a:lnSpc>
              <a:spcBef>
                <a:spcPts val="268"/>
              </a:spcBef>
              <a:spcAft>
                <a:spcPts val="0"/>
              </a:spcAft>
              <a:buClrTx/>
              <a:buSzTx/>
              <a:buFont typeface="Arial" pitchFamily="34" charset="0"/>
              <a:buChar char="•"/>
              <a:tabLst/>
              <a:defRPr sz="1600" b="0" baseline="0">
                <a:solidFill>
                  <a:schemeClr val="tx1"/>
                </a:solidFill>
                <a:latin typeface="Arial" pitchFamily="34" charset="0"/>
                <a:cs typeface="Arial" pitchFamily="34" charset="0"/>
              </a:defRPr>
            </a:lvl1pPr>
            <a:lvl2pPr marL="403225" indent="-147638">
              <a:spcBef>
                <a:spcPts val="233"/>
              </a:spcBef>
              <a:buFont typeface="Arial" pitchFamily="34" charset="0"/>
              <a:buChar char="–"/>
              <a:defRPr sz="1400" baseline="0">
                <a:solidFill>
                  <a:schemeClr val="tx1"/>
                </a:solidFill>
                <a:latin typeface="Arial" pitchFamily="34" charset="0"/>
                <a:cs typeface="Arial" pitchFamily="34" charset="0"/>
              </a:defRPr>
            </a:lvl2pPr>
            <a:lvl3pPr marL="621859" indent="-110742">
              <a:spcBef>
                <a:spcPts val="186"/>
              </a:spcBef>
              <a:buFont typeface="Courier New" pitchFamily="49" charset="0"/>
              <a:buChar char="o"/>
              <a:defRPr sz="1200">
                <a:solidFill>
                  <a:schemeClr val="tx1"/>
                </a:solidFill>
                <a:latin typeface="Arial" pitchFamily="34" charset="0"/>
                <a:cs typeface="Arial" pitchFamily="34" charset="0"/>
              </a:defRPr>
            </a:lvl3pPr>
            <a:lvl4pPr marL="877417" indent="-110742">
              <a:spcBef>
                <a:spcPts val="140"/>
              </a:spcBef>
              <a:buFont typeface="Wingdings" pitchFamily="2" charset="2"/>
              <a:buChar char="§"/>
              <a:defRPr sz="1000" baseline="0">
                <a:solidFill>
                  <a:schemeClr val="tx1"/>
                </a:solidFill>
                <a:latin typeface="Arial" pitchFamily="34" charset="0"/>
                <a:cs typeface="Arial" pitchFamily="34" charset="0"/>
              </a:defRPr>
            </a:lvl4pPr>
            <a:lvl5pPr>
              <a:buFont typeface="Arial" pitchFamily="34" charset="0"/>
              <a:buChar char="•"/>
              <a:defRPr sz="900">
                <a:solidFill>
                  <a:schemeClr val="accent2"/>
                </a:solidFill>
                <a:latin typeface="Arial" pitchFamily="34" charset="0"/>
                <a:cs typeface="Arial" pitchFamily="34" charset="0"/>
              </a:defRPr>
            </a:lvl5pPr>
          </a:lstStyle>
          <a:p>
            <a:pPr lvl="0"/>
            <a:r>
              <a:rPr lang="en-US" dirty="0" smtClean="0"/>
              <a:t>First Bullet, 16-pt Arial (Use 20 pt bold if headline)</a:t>
            </a:r>
          </a:p>
          <a:p>
            <a:pPr lvl="1"/>
            <a:r>
              <a:rPr lang="en-US" dirty="0" smtClean="0"/>
              <a:t>Second bullet point, 14-pt Arial</a:t>
            </a:r>
          </a:p>
          <a:p>
            <a:pPr lvl="2"/>
            <a:r>
              <a:rPr lang="en-US" dirty="0" smtClean="0"/>
              <a:t>Third bullet point, 12-pt Arial</a:t>
            </a:r>
          </a:p>
          <a:p>
            <a:pPr lvl="3"/>
            <a:r>
              <a:rPr lang="en-US" dirty="0" smtClean="0"/>
              <a:t>Fourth bullet point, 10-pt Arial</a:t>
            </a:r>
          </a:p>
          <a:p>
            <a:pPr lvl="3"/>
            <a:endParaRPr lang="en-US" dirty="0" smtClean="0"/>
          </a:p>
          <a:p>
            <a:pPr lvl="0"/>
            <a:endParaRPr lang="en-US" dirty="0"/>
          </a:p>
        </p:txBody>
      </p:sp>
    </p:spTree>
    <p:extLst>
      <p:ext uri="{BB962C8B-B14F-4D97-AF65-F5344CB8AC3E}">
        <p14:creationId xmlns:p14="http://schemas.microsoft.com/office/powerpoint/2010/main" val="313411673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pic>
        <p:nvPicPr>
          <p:cNvPr id="4098" name="Picture 2" descr="C:\Users\Anivek\Clients\NEW\Asurion Corporate PPT\Support\Dark Blue Divider.jpg"/>
          <p:cNvPicPr>
            <a:picLocks noChangeAspect="1" noChangeArrowheads="1"/>
          </p:cNvPicPr>
          <p:nvPr userDrawn="1"/>
        </p:nvPicPr>
        <p:blipFill>
          <a:blip r:embed="rId2"/>
          <a:srcRect/>
          <a:stretch>
            <a:fillRect/>
          </a:stretch>
        </p:blipFill>
        <p:spPr bwMode="auto">
          <a:xfrm>
            <a:off x="0" y="0"/>
            <a:ext cx="9144000" cy="6858000"/>
          </a:xfrm>
          <a:prstGeom prst="rect">
            <a:avLst/>
          </a:prstGeom>
          <a:noFill/>
        </p:spPr>
      </p:pic>
      <p:sp>
        <p:nvSpPr>
          <p:cNvPr id="6" name="Rectangle 75"/>
          <p:cNvSpPr>
            <a:spLocks noGrp="1" noChangeArrowheads="1"/>
          </p:cNvSpPr>
          <p:nvPr userDrawn="1">
            <p:ph type="ctrTitle"/>
          </p:nvPr>
        </p:nvSpPr>
        <p:spPr>
          <a:xfrm>
            <a:off x="1353971" y="3140545"/>
            <a:ext cx="5926033" cy="571676"/>
          </a:xfrm>
          <a:prstGeom prst="rect">
            <a:avLst/>
          </a:prstGeom>
        </p:spPr>
        <p:txBody>
          <a:bodyPr lIns="0" tIns="42593" rIns="0" bIns="42593" anchor="t"/>
          <a:lstStyle>
            <a:lvl1pPr algn="l">
              <a:defRPr sz="3200" b="1" cap="none" baseline="0">
                <a:solidFill>
                  <a:schemeClr val="bg1"/>
                </a:solidFill>
                <a:latin typeface="Arial" pitchFamily="34" charset="0"/>
                <a:cs typeface="Arial" pitchFamily="34" charset="0"/>
              </a:defRPr>
            </a:lvl1pPr>
          </a:lstStyle>
          <a:p>
            <a:r>
              <a:rPr lang="en-US" dirty="0" smtClean="0"/>
              <a:t>Click to edit Master title style</a:t>
            </a:r>
            <a:endParaRPr lang="en-US" dirty="0"/>
          </a:p>
        </p:txBody>
      </p:sp>
      <p:grpSp>
        <p:nvGrpSpPr>
          <p:cNvPr id="20" name="Group 19"/>
          <p:cNvGrpSpPr/>
          <p:nvPr userDrawn="1"/>
        </p:nvGrpSpPr>
        <p:grpSpPr>
          <a:xfrm>
            <a:off x="7524679" y="6383218"/>
            <a:ext cx="1494028" cy="334106"/>
            <a:chOff x="1377663" y="2646171"/>
            <a:chExt cx="5947062" cy="1329927"/>
          </a:xfrm>
          <a:solidFill>
            <a:schemeClr val="bg1"/>
          </a:solidFill>
        </p:grpSpPr>
        <p:sp>
          <p:nvSpPr>
            <p:cNvPr id="21" name="Freeform 22"/>
            <p:cNvSpPr>
              <a:spLocks/>
            </p:cNvSpPr>
            <p:nvPr userDrawn="1"/>
          </p:nvSpPr>
          <p:spPr bwMode="auto">
            <a:xfrm>
              <a:off x="2800413" y="2988656"/>
              <a:ext cx="600148" cy="675366"/>
            </a:xfrm>
            <a:custGeom>
              <a:avLst/>
              <a:gdLst/>
              <a:ahLst/>
              <a:cxnLst>
                <a:cxn ang="0">
                  <a:pos x="260" y="0"/>
                </a:cxn>
                <a:cxn ang="0">
                  <a:pos x="260" y="164"/>
                </a:cxn>
                <a:cxn ang="0">
                  <a:pos x="245" y="269"/>
                </a:cxn>
                <a:cxn ang="0">
                  <a:pos x="169" y="310"/>
                </a:cxn>
                <a:cxn ang="0">
                  <a:pos x="97" y="261"/>
                </a:cxn>
                <a:cxn ang="0">
                  <a:pos x="94" y="223"/>
                </a:cxn>
                <a:cxn ang="0">
                  <a:pos x="94" y="53"/>
                </a:cxn>
                <a:cxn ang="0">
                  <a:pos x="45" y="0"/>
                </a:cxn>
                <a:cxn ang="0">
                  <a:pos x="0" y="0"/>
                </a:cxn>
                <a:cxn ang="0">
                  <a:pos x="0" y="224"/>
                </a:cxn>
                <a:cxn ang="0">
                  <a:pos x="27" y="352"/>
                </a:cxn>
                <a:cxn ang="0">
                  <a:pos x="135" y="397"/>
                </a:cxn>
                <a:cxn ang="0">
                  <a:pos x="260" y="348"/>
                </a:cxn>
                <a:cxn ang="0">
                  <a:pos x="260" y="349"/>
                </a:cxn>
                <a:cxn ang="0">
                  <a:pos x="261" y="349"/>
                </a:cxn>
                <a:cxn ang="0">
                  <a:pos x="298" y="388"/>
                </a:cxn>
                <a:cxn ang="0">
                  <a:pos x="353" y="388"/>
                </a:cxn>
                <a:cxn ang="0">
                  <a:pos x="353" y="0"/>
                </a:cxn>
                <a:cxn ang="0">
                  <a:pos x="260" y="0"/>
                </a:cxn>
              </a:cxnLst>
              <a:rect l="0" t="0" r="r" b="b"/>
              <a:pathLst>
                <a:path w="353" h="397">
                  <a:moveTo>
                    <a:pt x="260" y="0"/>
                  </a:moveTo>
                  <a:cubicBezTo>
                    <a:pt x="260" y="164"/>
                    <a:pt x="260" y="164"/>
                    <a:pt x="260" y="164"/>
                  </a:cubicBezTo>
                  <a:cubicBezTo>
                    <a:pt x="259" y="219"/>
                    <a:pt x="259" y="243"/>
                    <a:pt x="245" y="269"/>
                  </a:cubicBezTo>
                  <a:cubicBezTo>
                    <a:pt x="232" y="289"/>
                    <a:pt x="208" y="310"/>
                    <a:pt x="169" y="310"/>
                  </a:cubicBezTo>
                  <a:cubicBezTo>
                    <a:pt x="135" y="310"/>
                    <a:pt x="107" y="295"/>
                    <a:pt x="97" y="261"/>
                  </a:cubicBezTo>
                  <a:cubicBezTo>
                    <a:pt x="94" y="251"/>
                    <a:pt x="94" y="238"/>
                    <a:pt x="94" y="223"/>
                  </a:cubicBezTo>
                  <a:cubicBezTo>
                    <a:pt x="94" y="53"/>
                    <a:pt x="94" y="53"/>
                    <a:pt x="94" y="53"/>
                  </a:cubicBezTo>
                  <a:cubicBezTo>
                    <a:pt x="93" y="25"/>
                    <a:pt x="72" y="3"/>
                    <a:pt x="45" y="0"/>
                  </a:cubicBezTo>
                  <a:cubicBezTo>
                    <a:pt x="0" y="0"/>
                    <a:pt x="0" y="0"/>
                    <a:pt x="0" y="0"/>
                  </a:cubicBezTo>
                  <a:cubicBezTo>
                    <a:pt x="0" y="224"/>
                    <a:pt x="0" y="224"/>
                    <a:pt x="0" y="224"/>
                  </a:cubicBezTo>
                  <a:cubicBezTo>
                    <a:pt x="0" y="282"/>
                    <a:pt x="0" y="319"/>
                    <a:pt x="27" y="352"/>
                  </a:cubicBezTo>
                  <a:cubicBezTo>
                    <a:pt x="41" y="370"/>
                    <a:pt x="71" y="397"/>
                    <a:pt x="135" y="397"/>
                  </a:cubicBezTo>
                  <a:cubicBezTo>
                    <a:pt x="206" y="397"/>
                    <a:pt x="244" y="364"/>
                    <a:pt x="260" y="348"/>
                  </a:cubicBezTo>
                  <a:cubicBezTo>
                    <a:pt x="260" y="349"/>
                    <a:pt x="260" y="349"/>
                    <a:pt x="260" y="349"/>
                  </a:cubicBezTo>
                  <a:cubicBezTo>
                    <a:pt x="261" y="349"/>
                    <a:pt x="261" y="349"/>
                    <a:pt x="261" y="349"/>
                  </a:cubicBezTo>
                  <a:cubicBezTo>
                    <a:pt x="261" y="370"/>
                    <a:pt x="277" y="387"/>
                    <a:pt x="298" y="388"/>
                  </a:cubicBezTo>
                  <a:cubicBezTo>
                    <a:pt x="353" y="388"/>
                    <a:pt x="353" y="388"/>
                    <a:pt x="353" y="388"/>
                  </a:cubicBezTo>
                  <a:cubicBezTo>
                    <a:pt x="353" y="0"/>
                    <a:pt x="353" y="0"/>
                    <a:pt x="353" y="0"/>
                  </a:cubicBezTo>
                  <a:lnTo>
                    <a:pt x="26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Oval 23"/>
            <p:cNvSpPr>
              <a:spLocks noChangeArrowheads="1"/>
            </p:cNvSpPr>
            <p:nvPr userDrawn="1"/>
          </p:nvSpPr>
          <p:spPr bwMode="auto">
            <a:xfrm>
              <a:off x="4050320" y="2702185"/>
              <a:ext cx="184046" cy="185646"/>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4"/>
            <p:cNvSpPr>
              <a:spLocks noEditPoints="1"/>
            </p:cNvSpPr>
            <p:nvPr userDrawn="1"/>
          </p:nvSpPr>
          <p:spPr bwMode="auto">
            <a:xfrm>
              <a:off x="1377663" y="2969451"/>
              <a:ext cx="624153" cy="694571"/>
            </a:xfrm>
            <a:custGeom>
              <a:avLst/>
              <a:gdLst/>
              <a:ahLst/>
              <a:cxnLst>
                <a:cxn ang="0">
                  <a:pos x="255" y="370"/>
                </a:cxn>
                <a:cxn ang="0">
                  <a:pos x="255" y="370"/>
                </a:cxn>
                <a:cxn ang="0">
                  <a:pos x="255" y="370"/>
                </a:cxn>
                <a:cxn ang="0">
                  <a:pos x="255" y="374"/>
                </a:cxn>
                <a:cxn ang="0">
                  <a:pos x="282" y="400"/>
                </a:cxn>
                <a:cxn ang="0">
                  <a:pos x="367" y="400"/>
                </a:cxn>
                <a:cxn ang="0">
                  <a:pos x="350" y="337"/>
                </a:cxn>
                <a:cxn ang="0">
                  <a:pos x="350" y="131"/>
                </a:cxn>
                <a:cxn ang="0">
                  <a:pos x="304" y="25"/>
                </a:cxn>
                <a:cxn ang="0">
                  <a:pos x="187" y="0"/>
                </a:cxn>
                <a:cxn ang="0">
                  <a:pos x="33" y="68"/>
                </a:cxn>
                <a:cxn ang="0">
                  <a:pos x="20" y="102"/>
                </a:cxn>
                <a:cxn ang="0">
                  <a:pos x="113" y="121"/>
                </a:cxn>
                <a:cxn ang="0">
                  <a:pos x="122" y="97"/>
                </a:cxn>
                <a:cxn ang="0">
                  <a:pos x="191" y="72"/>
                </a:cxn>
                <a:cxn ang="0">
                  <a:pos x="253" y="104"/>
                </a:cxn>
                <a:cxn ang="0">
                  <a:pos x="232" y="139"/>
                </a:cxn>
                <a:cxn ang="0">
                  <a:pos x="137" y="160"/>
                </a:cxn>
                <a:cxn ang="0">
                  <a:pos x="12" y="235"/>
                </a:cxn>
                <a:cxn ang="0">
                  <a:pos x="0" y="288"/>
                </a:cxn>
                <a:cxn ang="0">
                  <a:pos x="140" y="409"/>
                </a:cxn>
                <a:cxn ang="0">
                  <a:pos x="255" y="370"/>
                </a:cxn>
                <a:cxn ang="0">
                  <a:pos x="161" y="329"/>
                </a:cxn>
                <a:cxn ang="0">
                  <a:pos x="98" y="283"/>
                </a:cxn>
                <a:cxn ang="0">
                  <a:pos x="176" y="230"/>
                </a:cxn>
                <a:cxn ang="0">
                  <a:pos x="257" y="207"/>
                </a:cxn>
                <a:cxn ang="0">
                  <a:pos x="257" y="249"/>
                </a:cxn>
                <a:cxn ang="0">
                  <a:pos x="252" y="284"/>
                </a:cxn>
                <a:cxn ang="0">
                  <a:pos x="161" y="329"/>
                </a:cxn>
              </a:cxnLst>
              <a:rect l="0" t="0" r="r" b="b"/>
              <a:pathLst>
                <a:path w="367" h="409">
                  <a:moveTo>
                    <a:pt x="255" y="370"/>
                  </a:moveTo>
                  <a:cubicBezTo>
                    <a:pt x="255" y="370"/>
                    <a:pt x="255" y="370"/>
                    <a:pt x="255" y="370"/>
                  </a:cubicBezTo>
                  <a:cubicBezTo>
                    <a:pt x="255" y="370"/>
                    <a:pt x="255" y="370"/>
                    <a:pt x="255" y="370"/>
                  </a:cubicBezTo>
                  <a:cubicBezTo>
                    <a:pt x="255" y="371"/>
                    <a:pt x="255" y="372"/>
                    <a:pt x="255" y="374"/>
                  </a:cubicBezTo>
                  <a:cubicBezTo>
                    <a:pt x="257" y="387"/>
                    <a:pt x="268" y="398"/>
                    <a:pt x="282" y="400"/>
                  </a:cubicBezTo>
                  <a:cubicBezTo>
                    <a:pt x="367" y="400"/>
                    <a:pt x="367" y="400"/>
                    <a:pt x="367" y="400"/>
                  </a:cubicBezTo>
                  <a:cubicBezTo>
                    <a:pt x="350" y="377"/>
                    <a:pt x="350" y="366"/>
                    <a:pt x="350" y="337"/>
                  </a:cubicBezTo>
                  <a:cubicBezTo>
                    <a:pt x="350" y="131"/>
                    <a:pt x="350" y="131"/>
                    <a:pt x="350" y="131"/>
                  </a:cubicBezTo>
                  <a:cubicBezTo>
                    <a:pt x="350" y="90"/>
                    <a:pt x="349" y="53"/>
                    <a:pt x="304" y="25"/>
                  </a:cubicBezTo>
                  <a:cubicBezTo>
                    <a:pt x="270" y="5"/>
                    <a:pt x="225" y="0"/>
                    <a:pt x="187" y="0"/>
                  </a:cubicBezTo>
                  <a:cubicBezTo>
                    <a:pt x="163" y="0"/>
                    <a:pt x="70" y="0"/>
                    <a:pt x="33" y="68"/>
                  </a:cubicBezTo>
                  <a:cubicBezTo>
                    <a:pt x="26" y="80"/>
                    <a:pt x="22" y="91"/>
                    <a:pt x="20" y="102"/>
                  </a:cubicBezTo>
                  <a:cubicBezTo>
                    <a:pt x="113" y="121"/>
                    <a:pt x="113" y="121"/>
                    <a:pt x="113" y="121"/>
                  </a:cubicBezTo>
                  <a:cubicBezTo>
                    <a:pt x="114" y="113"/>
                    <a:pt x="115" y="106"/>
                    <a:pt x="122" y="97"/>
                  </a:cubicBezTo>
                  <a:cubicBezTo>
                    <a:pt x="131" y="85"/>
                    <a:pt x="152" y="72"/>
                    <a:pt x="191" y="72"/>
                  </a:cubicBezTo>
                  <a:cubicBezTo>
                    <a:pt x="231" y="72"/>
                    <a:pt x="247" y="88"/>
                    <a:pt x="253" y="104"/>
                  </a:cubicBezTo>
                  <a:cubicBezTo>
                    <a:pt x="259" y="126"/>
                    <a:pt x="249" y="133"/>
                    <a:pt x="232" y="139"/>
                  </a:cubicBezTo>
                  <a:cubicBezTo>
                    <a:pt x="213" y="144"/>
                    <a:pt x="193" y="149"/>
                    <a:pt x="137" y="160"/>
                  </a:cubicBezTo>
                  <a:cubicBezTo>
                    <a:pt x="100" y="167"/>
                    <a:pt x="40" y="180"/>
                    <a:pt x="12" y="235"/>
                  </a:cubicBezTo>
                  <a:cubicBezTo>
                    <a:pt x="4" y="251"/>
                    <a:pt x="0" y="269"/>
                    <a:pt x="0" y="288"/>
                  </a:cubicBezTo>
                  <a:cubicBezTo>
                    <a:pt x="0" y="355"/>
                    <a:pt x="52" y="409"/>
                    <a:pt x="140" y="409"/>
                  </a:cubicBezTo>
                  <a:cubicBezTo>
                    <a:pt x="193" y="409"/>
                    <a:pt x="234" y="387"/>
                    <a:pt x="255" y="370"/>
                  </a:cubicBezTo>
                  <a:close/>
                  <a:moveTo>
                    <a:pt x="161" y="329"/>
                  </a:moveTo>
                  <a:cubicBezTo>
                    <a:pt x="124" y="329"/>
                    <a:pt x="98" y="314"/>
                    <a:pt x="98" y="283"/>
                  </a:cubicBezTo>
                  <a:cubicBezTo>
                    <a:pt x="98" y="242"/>
                    <a:pt x="142" y="235"/>
                    <a:pt x="176" y="230"/>
                  </a:cubicBezTo>
                  <a:cubicBezTo>
                    <a:pt x="218" y="223"/>
                    <a:pt x="239" y="216"/>
                    <a:pt x="257" y="207"/>
                  </a:cubicBezTo>
                  <a:cubicBezTo>
                    <a:pt x="257" y="249"/>
                    <a:pt x="257" y="249"/>
                    <a:pt x="257" y="249"/>
                  </a:cubicBezTo>
                  <a:cubicBezTo>
                    <a:pt x="257" y="261"/>
                    <a:pt x="257" y="273"/>
                    <a:pt x="252" y="284"/>
                  </a:cubicBezTo>
                  <a:cubicBezTo>
                    <a:pt x="242" y="307"/>
                    <a:pt x="208" y="329"/>
                    <a:pt x="161" y="3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5"/>
            <p:cNvSpPr>
              <a:spLocks noEditPoints="1"/>
            </p:cNvSpPr>
            <p:nvPr userDrawn="1"/>
          </p:nvSpPr>
          <p:spPr bwMode="auto">
            <a:xfrm>
              <a:off x="4354394" y="2969451"/>
              <a:ext cx="676967" cy="697771"/>
            </a:xfrm>
            <a:custGeom>
              <a:avLst/>
              <a:gdLst/>
              <a:ahLst/>
              <a:cxnLst>
                <a:cxn ang="0">
                  <a:pos x="198" y="0"/>
                </a:cxn>
                <a:cxn ang="0">
                  <a:pos x="0" y="204"/>
                </a:cxn>
                <a:cxn ang="0">
                  <a:pos x="202" y="411"/>
                </a:cxn>
                <a:cxn ang="0">
                  <a:pos x="399" y="204"/>
                </a:cxn>
                <a:cxn ang="0">
                  <a:pos x="198" y="0"/>
                </a:cxn>
                <a:cxn ang="0">
                  <a:pos x="202" y="326"/>
                </a:cxn>
                <a:cxn ang="0">
                  <a:pos x="97" y="202"/>
                </a:cxn>
                <a:cxn ang="0">
                  <a:pos x="197" y="84"/>
                </a:cxn>
                <a:cxn ang="0">
                  <a:pos x="301" y="203"/>
                </a:cxn>
                <a:cxn ang="0">
                  <a:pos x="202" y="326"/>
                </a:cxn>
              </a:cxnLst>
              <a:rect l="0" t="0" r="r" b="b"/>
              <a:pathLst>
                <a:path w="399" h="411">
                  <a:moveTo>
                    <a:pt x="198" y="0"/>
                  </a:moveTo>
                  <a:cubicBezTo>
                    <a:pt x="82" y="0"/>
                    <a:pt x="0" y="86"/>
                    <a:pt x="0" y="204"/>
                  </a:cubicBezTo>
                  <a:cubicBezTo>
                    <a:pt x="0" y="323"/>
                    <a:pt x="81" y="411"/>
                    <a:pt x="202" y="411"/>
                  </a:cubicBezTo>
                  <a:cubicBezTo>
                    <a:pt x="319" y="411"/>
                    <a:pt x="399" y="325"/>
                    <a:pt x="399" y="204"/>
                  </a:cubicBezTo>
                  <a:cubicBezTo>
                    <a:pt x="398" y="76"/>
                    <a:pt x="305" y="0"/>
                    <a:pt x="198" y="0"/>
                  </a:cubicBezTo>
                  <a:moveTo>
                    <a:pt x="202" y="326"/>
                  </a:moveTo>
                  <a:cubicBezTo>
                    <a:pt x="146" y="326"/>
                    <a:pt x="97" y="282"/>
                    <a:pt x="97" y="202"/>
                  </a:cubicBezTo>
                  <a:cubicBezTo>
                    <a:pt x="97" y="131"/>
                    <a:pt x="139" y="84"/>
                    <a:pt x="197" y="84"/>
                  </a:cubicBezTo>
                  <a:cubicBezTo>
                    <a:pt x="262" y="84"/>
                    <a:pt x="299" y="138"/>
                    <a:pt x="301" y="203"/>
                  </a:cubicBezTo>
                  <a:cubicBezTo>
                    <a:pt x="303" y="267"/>
                    <a:pt x="269" y="326"/>
                    <a:pt x="202"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6"/>
            <p:cNvSpPr>
              <a:spLocks/>
            </p:cNvSpPr>
            <p:nvPr userDrawn="1"/>
          </p:nvSpPr>
          <p:spPr bwMode="auto">
            <a:xfrm>
              <a:off x="2089838" y="2958248"/>
              <a:ext cx="592145" cy="729779"/>
            </a:xfrm>
            <a:custGeom>
              <a:avLst/>
              <a:gdLst/>
              <a:ahLst/>
              <a:cxnLst>
                <a:cxn ang="0">
                  <a:pos x="314" y="216"/>
                </a:cxn>
                <a:cxn ang="0">
                  <a:pos x="190" y="167"/>
                </a:cxn>
                <a:cxn ang="0">
                  <a:pos x="116" y="117"/>
                </a:cxn>
                <a:cxn ang="0">
                  <a:pos x="183" y="83"/>
                </a:cxn>
                <a:cxn ang="0">
                  <a:pos x="262" y="116"/>
                </a:cxn>
                <a:cxn ang="0">
                  <a:pos x="321" y="60"/>
                </a:cxn>
                <a:cxn ang="0">
                  <a:pos x="318" y="57"/>
                </a:cxn>
                <a:cxn ang="0">
                  <a:pos x="194" y="9"/>
                </a:cxn>
                <a:cxn ang="0">
                  <a:pos x="17" y="120"/>
                </a:cxn>
                <a:cxn ang="0">
                  <a:pos x="117" y="235"/>
                </a:cxn>
                <a:cxn ang="0">
                  <a:pos x="206" y="262"/>
                </a:cxn>
                <a:cxn ang="0">
                  <a:pos x="244" y="299"/>
                </a:cxn>
                <a:cxn ang="0">
                  <a:pos x="163" y="337"/>
                </a:cxn>
                <a:cxn ang="0">
                  <a:pos x="68" y="293"/>
                </a:cxn>
                <a:cxn ang="0">
                  <a:pos x="0" y="346"/>
                </a:cxn>
                <a:cxn ang="0">
                  <a:pos x="161" y="419"/>
                </a:cxn>
                <a:cxn ang="0">
                  <a:pos x="346" y="302"/>
                </a:cxn>
                <a:cxn ang="0">
                  <a:pos x="314" y="216"/>
                </a:cxn>
              </a:cxnLst>
              <a:rect l="0" t="0" r="r" b="b"/>
              <a:pathLst>
                <a:path w="349" h="429">
                  <a:moveTo>
                    <a:pt x="314" y="216"/>
                  </a:moveTo>
                  <a:cubicBezTo>
                    <a:pt x="291" y="195"/>
                    <a:pt x="269" y="189"/>
                    <a:pt x="190" y="167"/>
                  </a:cubicBezTo>
                  <a:cubicBezTo>
                    <a:pt x="141" y="155"/>
                    <a:pt x="113" y="144"/>
                    <a:pt x="116" y="117"/>
                  </a:cubicBezTo>
                  <a:cubicBezTo>
                    <a:pt x="118" y="96"/>
                    <a:pt x="139" y="79"/>
                    <a:pt x="183" y="83"/>
                  </a:cubicBezTo>
                  <a:cubicBezTo>
                    <a:pt x="222" y="86"/>
                    <a:pt x="246" y="101"/>
                    <a:pt x="262" y="116"/>
                  </a:cubicBezTo>
                  <a:cubicBezTo>
                    <a:pt x="321" y="60"/>
                    <a:pt x="321" y="60"/>
                    <a:pt x="321" y="60"/>
                  </a:cubicBezTo>
                  <a:cubicBezTo>
                    <a:pt x="320" y="59"/>
                    <a:pt x="319" y="58"/>
                    <a:pt x="318" y="57"/>
                  </a:cubicBezTo>
                  <a:cubicBezTo>
                    <a:pt x="293" y="36"/>
                    <a:pt x="253" y="14"/>
                    <a:pt x="194" y="9"/>
                  </a:cubicBezTo>
                  <a:cubicBezTo>
                    <a:pt x="88" y="0"/>
                    <a:pt x="23" y="55"/>
                    <a:pt x="17" y="120"/>
                  </a:cubicBezTo>
                  <a:cubicBezTo>
                    <a:pt x="14" y="155"/>
                    <a:pt x="27" y="205"/>
                    <a:pt x="117" y="235"/>
                  </a:cubicBezTo>
                  <a:cubicBezTo>
                    <a:pt x="131" y="240"/>
                    <a:pt x="193" y="257"/>
                    <a:pt x="206" y="262"/>
                  </a:cubicBezTo>
                  <a:cubicBezTo>
                    <a:pt x="218" y="265"/>
                    <a:pt x="246" y="274"/>
                    <a:pt x="244" y="299"/>
                  </a:cubicBezTo>
                  <a:cubicBezTo>
                    <a:pt x="242" y="318"/>
                    <a:pt x="216" y="342"/>
                    <a:pt x="163" y="337"/>
                  </a:cubicBezTo>
                  <a:cubicBezTo>
                    <a:pt x="119" y="333"/>
                    <a:pt x="89" y="316"/>
                    <a:pt x="68" y="293"/>
                  </a:cubicBezTo>
                  <a:cubicBezTo>
                    <a:pt x="0" y="346"/>
                    <a:pt x="0" y="346"/>
                    <a:pt x="0" y="346"/>
                  </a:cubicBezTo>
                  <a:cubicBezTo>
                    <a:pt x="42" y="390"/>
                    <a:pt x="103" y="414"/>
                    <a:pt x="161" y="419"/>
                  </a:cubicBezTo>
                  <a:cubicBezTo>
                    <a:pt x="281" y="429"/>
                    <a:pt x="341" y="362"/>
                    <a:pt x="346" y="302"/>
                  </a:cubicBezTo>
                  <a:cubicBezTo>
                    <a:pt x="349" y="269"/>
                    <a:pt x="337" y="237"/>
                    <a:pt x="314" y="21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7"/>
            <p:cNvSpPr>
              <a:spLocks/>
            </p:cNvSpPr>
            <p:nvPr userDrawn="1"/>
          </p:nvSpPr>
          <p:spPr bwMode="auto">
            <a:xfrm>
              <a:off x="3571803" y="2971051"/>
              <a:ext cx="363290" cy="676967"/>
            </a:xfrm>
            <a:custGeom>
              <a:avLst/>
              <a:gdLst/>
              <a:ahLst/>
              <a:cxnLst>
                <a:cxn ang="0">
                  <a:pos x="90" y="66"/>
                </a:cxn>
                <a:cxn ang="0">
                  <a:pos x="90" y="54"/>
                </a:cxn>
                <a:cxn ang="0">
                  <a:pos x="46" y="11"/>
                </a:cxn>
                <a:cxn ang="0">
                  <a:pos x="0" y="11"/>
                </a:cxn>
                <a:cxn ang="0">
                  <a:pos x="0" y="399"/>
                </a:cxn>
                <a:cxn ang="0">
                  <a:pos x="90" y="399"/>
                </a:cxn>
                <a:cxn ang="0">
                  <a:pos x="90" y="255"/>
                </a:cxn>
                <a:cxn ang="0">
                  <a:pos x="130" y="121"/>
                </a:cxn>
                <a:cxn ang="0">
                  <a:pos x="214" y="98"/>
                </a:cxn>
                <a:cxn ang="0">
                  <a:pos x="214" y="2"/>
                </a:cxn>
                <a:cxn ang="0">
                  <a:pos x="90" y="66"/>
                </a:cxn>
              </a:cxnLst>
              <a:rect l="0" t="0" r="r" b="b"/>
              <a:pathLst>
                <a:path w="214" h="399">
                  <a:moveTo>
                    <a:pt x="90" y="66"/>
                  </a:moveTo>
                  <a:cubicBezTo>
                    <a:pt x="90" y="54"/>
                    <a:pt x="90" y="54"/>
                    <a:pt x="90" y="54"/>
                  </a:cubicBezTo>
                  <a:cubicBezTo>
                    <a:pt x="89" y="30"/>
                    <a:pt x="70" y="12"/>
                    <a:pt x="46" y="11"/>
                  </a:cubicBezTo>
                  <a:cubicBezTo>
                    <a:pt x="0" y="11"/>
                    <a:pt x="0" y="11"/>
                    <a:pt x="0" y="11"/>
                  </a:cubicBezTo>
                  <a:cubicBezTo>
                    <a:pt x="0" y="399"/>
                    <a:pt x="0" y="399"/>
                    <a:pt x="0" y="399"/>
                  </a:cubicBezTo>
                  <a:cubicBezTo>
                    <a:pt x="90" y="399"/>
                    <a:pt x="90" y="399"/>
                    <a:pt x="90" y="399"/>
                  </a:cubicBezTo>
                  <a:cubicBezTo>
                    <a:pt x="90" y="255"/>
                    <a:pt x="90" y="255"/>
                    <a:pt x="90" y="255"/>
                  </a:cubicBezTo>
                  <a:cubicBezTo>
                    <a:pt x="90" y="191"/>
                    <a:pt x="91" y="151"/>
                    <a:pt x="130" y="121"/>
                  </a:cubicBezTo>
                  <a:cubicBezTo>
                    <a:pt x="159" y="99"/>
                    <a:pt x="194" y="99"/>
                    <a:pt x="214" y="98"/>
                  </a:cubicBezTo>
                  <a:cubicBezTo>
                    <a:pt x="214" y="2"/>
                    <a:pt x="214" y="2"/>
                    <a:pt x="214" y="2"/>
                  </a:cubicBezTo>
                  <a:cubicBezTo>
                    <a:pt x="127" y="0"/>
                    <a:pt x="102" y="46"/>
                    <a:pt x="90" y="6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8"/>
            <p:cNvSpPr>
              <a:spLocks/>
            </p:cNvSpPr>
            <p:nvPr userDrawn="1"/>
          </p:nvSpPr>
          <p:spPr bwMode="auto">
            <a:xfrm>
              <a:off x="4063123" y="2988656"/>
              <a:ext cx="158439" cy="659362"/>
            </a:xfrm>
            <a:custGeom>
              <a:avLst/>
              <a:gdLst/>
              <a:ahLst/>
              <a:cxnLst>
                <a:cxn ang="0">
                  <a:pos x="44" y="0"/>
                </a:cxn>
                <a:cxn ang="0">
                  <a:pos x="0" y="46"/>
                </a:cxn>
                <a:cxn ang="0">
                  <a:pos x="0" y="46"/>
                </a:cxn>
                <a:cxn ang="0">
                  <a:pos x="0" y="388"/>
                </a:cxn>
                <a:cxn ang="0">
                  <a:pos x="93" y="388"/>
                </a:cxn>
                <a:cxn ang="0">
                  <a:pos x="93" y="0"/>
                </a:cxn>
                <a:cxn ang="0">
                  <a:pos x="44" y="0"/>
                </a:cxn>
              </a:cxnLst>
              <a:rect l="0" t="0" r="r" b="b"/>
              <a:pathLst>
                <a:path w="93" h="388">
                  <a:moveTo>
                    <a:pt x="44" y="0"/>
                  </a:moveTo>
                  <a:cubicBezTo>
                    <a:pt x="20" y="1"/>
                    <a:pt x="0" y="21"/>
                    <a:pt x="0" y="46"/>
                  </a:cubicBezTo>
                  <a:cubicBezTo>
                    <a:pt x="0" y="46"/>
                    <a:pt x="0" y="46"/>
                    <a:pt x="0" y="46"/>
                  </a:cubicBezTo>
                  <a:cubicBezTo>
                    <a:pt x="0" y="388"/>
                    <a:pt x="0" y="388"/>
                    <a:pt x="0" y="388"/>
                  </a:cubicBezTo>
                  <a:cubicBezTo>
                    <a:pt x="93" y="388"/>
                    <a:pt x="93" y="388"/>
                    <a:pt x="93" y="388"/>
                  </a:cubicBezTo>
                  <a:cubicBezTo>
                    <a:pt x="93" y="0"/>
                    <a:pt x="93" y="0"/>
                    <a:pt x="93" y="0"/>
                  </a:cubicBezTo>
                  <a:lnTo>
                    <a:pt x="4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9"/>
            <p:cNvSpPr>
              <a:spLocks/>
            </p:cNvSpPr>
            <p:nvPr userDrawn="1"/>
          </p:nvSpPr>
          <p:spPr bwMode="auto">
            <a:xfrm>
              <a:off x="5159393" y="2969451"/>
              <a:ext cx="574542" cy="678567"/>
            </a:xfrm>
            <a:custGeom>
              <a:avLst/>
              <a:gdLst/>
              <a:ahLst/>
              <a:cxnLst>
                <a:cxn ang="0">
                  <a:pos x="315" y="47"/>
                </a:cxn>
                <a:cxn ang="0">
                  <a:pos x="213" y="0"/>
                </a:cxn>
                <a:cxn ang="0">
                  <a:pos x="124" y="27"/>
                </a:cxn>
                <a:cxn ang="0">
                  <a:pos x="94" y="58"/>
                </a:cxn>
                <a:cxn ang="0">
                  <a:pos x="94" y="58"/>
                </a:cxn>
                <a:cxn ang="0">
                  <a:pos x="94" y="58"/>
                </a:cxn>
                <a:cxn ang="0">
                  <a:pos x="93" y="58"/>
                </a:cxn>
                <a:cxn ang="0">
                  <a:pos x="49" y="12"/>
                </a:cxn>
                <a:cxn ang="0">
                  <a:pos x="0" y="12"/>
                </a:cxn>
                <a:cxn ang="0">
                  <a:pos x="0" y="400"/>
                </a:cxn>
                <a:cxn ang="0">
                  <a:pos x="94" y="400"/>
                </a:cxn>
                <a:cxn ang="0">
                  <a:pos x="94" y="231"/>
                </a:cxn>
                <a:cxn ang="0">
                  <a:pos x="108" y="135"/>
                </a:cxn>
                <a:cxn ang="0">
                  <a:pos x="180" y="91"/>
                </a:cxn>
                <a:cxn ang="0">
                  <a:pos x="243" y="143"/>
                </a:cxn>
                <a:cxn ang="0">
                  <a:pos x="246" y="202"/>
                </a:cxn>
                <a:cxn ang="0">
                  <a:pos x="246" y="361"/>
                </a:cxn>
                <a:cxn ang="0">
                  <a:pos x="284" y="400"/>
                </a:cxn>
                <a:cxn ang="0">
                  <a:pos x="339" y="400"/>
                </a:cxn>
                <a:cxn ang="0">
                  <a:pos x="339" y="172"/>
                </a:cxn>
                <a:cxn ang="0">
                  <a:pos x="315" y="47"/>
                </a:cxn>
              </a:cxnLst>
              <a:rect l="0" t="0" r="r" b="b"/>
              <a:pathLst>
                <a:path w="339" h="400">
                  <a:moveTo>
                    <a:pt x="315" y="47"/>
                  </a:moveTo>
                  <a:cubicBezTo>
                    <a:pt x="295" y="20"/>
                    <a:pt x="257" y="0"/>
                    <a:pt x="213" y="0"/>
                  </a:cubicBezTo>
                  <a:cubicBezTo>
                    <a:pt x="183" y="0"/>
                    <a:pt x="147" y="10"/>
                    <a:pt x="124" y="27"/>
                  </a:cubicBezTo>
                  <a:cubicBezTo>
                    <a:pt x="108" y="38"/>
                    <a:pt x="98" y="51"/>
                    <a:pt x="94" y="58"/>
                  </a:cubicBezTo>
                  <a:cubicBezTo>
                    <a:pt x="94" y="58"/>
                    <a:pt x="94" y="58"/>
                    <a:pt x="94" y="58"/>
                  </a:cubicBezTo>
                  <a:cubicBezTo>
                    <a:pt x="94" y="58"/>
                    <a:pt x="94" y="58"/>
                    <a:pt x="94" y="58"/>
                  </a:cubicBezTo>
                  <a:cubicBezTo>
                    <a:pt x="93" y="58"/>
                    <a:pt x="93" y="58"/>
                    <a:pt x="93" y="58"/>
                  </a:cubicBezTo>
                  <a:cubicBezTo>
                    <a:pt x="93" y="33"/>
                    <a:pt x="73" y="13"/>
                    <a:pt x="49" y="12"/>
                  </a:cubicBezTo>
                  <a:cubicBezTo>
                    <a:pt x="0" y="12"/>
                    <a:pt x="0" y="12"/>
                    <a:pt x="0" y="12"/>
                  </a:cubicBezTo>
                  <a:cubicBezTo>
                    <a:pt x="0" y="400"/>
                    <a:pt x="0" y="400"/>
                    <a:pt x="0" y="400"/>
                  </a:cubicBezTo>
                  <a:cubicBezTo>
                    <a:pt x="94" y="400"/>
                    <a:pt x="94" y="400"/>
                    <a:pt x="94" y="400"/>
                  </a:cubicBezTo>
                  <a:cubicBezTo>
                    <a:pt x="94" y="231"/>
                    <a:pt x="94" y="231"/>
                    <a:pt x="94" y="231"/>
                  </a:cubicBezTo>
                  <a:cubicBezTo>
                    <a:pt x="94" y="203"/>
                    <a:pt x="94" y="163"/>
                    <a:pt x="108" y="135"/>
                  </a:cubicBezTo>
                  <a:cubicBezTo>
                    <a:pt x="122" y="109"/>
                    <a:pt x="150" y="91"/>
                    <a:pt x="180" y="91"/>
                  </a:cubicBezTo>
                  <a:cubicBezTo>
                    <a:pt x="210" y="91"/>
                    <a:pt x="235" y="109"/>
                    <a:pt x="243" y="143"/>
                  </a:cubicBezTo>
                  <a:cubicBezTo>
                    <a:pt x="246" y="154"/>
                    <a:pt x="246" y="173"/>
                    <a:pt x="246" y="202"/>
                  </a:cubicBezTo>
                  <a:cubicBezTo>
                    <a:pt x="246" y="361"/>
                    <a:pt x="246" y="361"/>
                    <a:pt x="246" y="361"/>
                  </a:cubicBezTo>
                  <a:cubicBezTo>
                    <a:pt x="247" y="382"/>
                    <a:pt x="263" y="399"/>
                    <a:pt x="284" y="400"/>
                  </a:cubicBezTo>
                  <a:cubicBezTo>
                    <a:pt x="339" y="400"/>
                    <a:pt x="339" y="400"/>
                    <a:pt x="339" y="400"/>
                  </a:cubicBezTo>
                  <a:cubicBezTo>
                    <a:pt x="339" y="172"/>
                    <a:pt x="339" y="172"/>
                    <a:pt x="339" y="172"/>
                  </a:cubicBezTo>
                  <a:cubicBezTo>
                    <a:pt x="339" y="121"/>
                    <a:pt x="339" y="79"/>
                    <a:pt x="315" y="4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30"/>
            <p:cNvSpPr>
              <a:spLocks/>
            </p:cNvSpPr>
            <p:nvPr userDrawn="1"/>
          </p:nvSpPr>
          <p:spPr bwMode="auto">
            <a:xfrm>
              <a:off x="6031606" y="2820614"/>
              <a:ext cx="235258" cy="929829"/>
            </a:xfrm>
            <a:custGeom>
              <a:avLst/>
              <a:gdLst/>
              <a:ahLst/>
              <a:cxnLst>
                <a:cxn ang="0">
                  <a:pos x="42" y="544"/>
                </a:cxn>
                <a:cxn ang="0">
                  <a:pos x="0" y="476"/>
                </a:cxn>
                <a:cxn ang="0">
                  <a:pos x="0" y="475"/>
                </a:cxn>
                <a:cxn ang="0">
                  <a:pos x="0" y="474"/>
                </a:cxn>
                <a:cxn ang="0">
                  <a:pos x="56" y="216"/>
                </a:cxn>
                <a:cxn ang="0">
                  <a:pos x="18" y="72"/>
                </a:cxn>
                <a:cxn ang="0">
                  <a:pos x="17" y="70"/>
                </a:cxn>
                <a:cxn ang="0">
                  <a:pos x="18" y="69"/>
                </a:cxn>
                <a:cxn ang="0">
                  <a:pos x="67" y="3"/>
                </a:cxn>
                <a:cxn ang="0">
                  <a:pos x="70" y="0"/>
                </a:cxn>
                <a:cxn ang="0">
                  <a:pos x="71" y="4"/>
                </a:cxn>
                <a:cxn ang="0">
                  <a:pos x="83" y="43"/>
                </a:cxn>
                <a:cxn ang="0">
                  <a:pos x="127" y="210"/>
                </a:cxn>
                <a:cxn ang="0">
                  <a:pos x="58" y="517"/>
                </a:cxn>
                <a:cxn ang="0">
                  <a:pos x="46" y="543"/>
                </a:cxn>
                <a:cxn ang="0">
                  <a:pos x="44" y="547"/>
                </a:cxn>
                <a:cxn ang="0">
                  <a:pos x="42" y="544"/>
                </a:cxn>
              </a:cxnLst>
              <a:rect l="0" t="0" r="r" b="b"/>
              <a:pathLst>
                <a:path w="138" h="547">
                  <a:moveTo>
                    <a:pt x="42" y="544"/>
                  </a:moveTo>
                  <a:cubicBezTo>
                    <a:pt x="26" y="523"/>
                    <a:pt x="12" y="500"/>
                    <a:pt x="0" y="476"/>
                  </a:cubicBezTo>
                  <a:cubicBezTo>
                    <a:pt x="0" y="475"/>
                    <a:pt x="0" y="475"/>
                    <a:pt x="0" y="475"/>
                  </a:cubicBezTo>
                  <a:cubicBezTo>
                    <a:pt x="0" y="474"/>
                    <a:pt x="0" y="474"/>
                    <a:pt x="0" y="474"/>
                  </a:cubicBezTo>
                  <a:cubicBezTo>
                    <a:pt x="50" y="387"/>
                    <a:pt x="65" y="315"/>
                    <a:pt x="56" y="216"/>
                  </a:cubicBezTo>
                  <a:cubicBezTo>
                    <a:pt x="52" y="166"/>
                    <a:pt x="39" y="118"/>
                    <a:pt x="18" y="72"/>
                  </a:cubicBezTo>
                  <a:cubicBezTo>
                    <a:pt x="17" y="70"/>
                    <a:pt x="17" y="70"/>
                    <a:pt x="17" y="70"/>
                  </a:cubicBezTo>
                  <a:cubicBezTo>
                    <a:pt x="18" y="69"/>
                    <a:pt x="18" y="69"/>
                    <a:pt x="18" y="69"/>
                  </a:cubicBezTo>
                  <a:cubicBezTo>
                    <a:pt x="32" y="46"/>
                    <a:pt x="49" y="23"/>
                    <a:pt x="67" y="3"/>
                  </a:cubicBezTo>
                  <a:cubicBezTo>
                    <a:pt x="70" y="0"/>
                    <a:pt x="70" y="0"/>
                    <a:pt x="70" y="0"/>
                  </a:cubicBezTo>
                  <a:cubicBezTo>
                    <a:pt x="71" y="4"/>
                    <a:pt x="71" y="4"/>
                    <a:pt x="71" y="4"/>
                  </a:cubicBezTo>
                  <a:cubicBezTo>
                    <a:pt x="74" y="18"/>
                    <a:pt x="78" y="31"/>
                    <a:pt x="83" y="43"/>
                  </a:cubicBezTo>
                  <a:cubicBezTo>
                    <a:pt x="107" y="96"/>
                    <a:pt x="122" y="152"/>
                    <a:pt x="127" y="210"/>
                  </a:cubicBezTo>
                  <a:cubicBezTo>
                    <a:pt x="138" y="324"/>
                    <a:pt x="117" y="416"/>
                    <a:pt x="58" y="517"/>
                  </a:cubicBezTo>
                  <a:cubicBezTo>
                    <a:pt x="53" y="525"/>
                    <a:pt x="49" y="534"/>
                    <a:pt x="46" y="543"/>
                  </a:cubicBezTo>
                  <a:cubicBezTo>
                    <a:pt x="44" y="547"/>
                    <a:pt x="44" y="547"/>
                    <a:pt x="44" y="547"/>
                  </a:cubicBezTo>
                  <a:lnTo>
                    <a:pt x="42" y="5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1"/>
            <p:cNvSpPr>
              <a:spLocks/>
            </p:cNvSpPr>
            <p:nvPr userDrawn="1"/>
          </p:nvSpPr>
          <p:spPr bwMode="auto">
            <a:xfrm>
              <a:off x="6492520" y="3483177"/>
              <a:ext cx="768189" cy="492921"/>
            </a:xfrm>
            <a:custGeom>
              <a:avLst/>
              <a:gdLst/>
              <a:ahLst/>
              <a:cxnLst>
                <a:cxn ang="0">
                  <a:pos x="50" y="290"/>
                </a:cxn>
                <a:cxn ang="0">
                  <a:pos x="5" y="287"/>
                </a:cxn>
                <a:cxn ang="0">
                  <a:pos x="0" y="287"/>
                </a:cxn>
                <a:cxn ang="0">
                  <a:pos x="3" y="283"/>
                </a:cxn>
                <a:cxn ang="0">
                  <a:pos x="14" y="269"/>
                </a:cxn>
                <a:cxn ang="0">
                  <a:pos x="124" y="148"/>
                </a:cxn>
                <a:cxn ang="0">
                  <a:pos x="417" y="9"/>
                </a:cxn>
                <a:cxn ang="0">
                  <a:pos x="418" y="9"/>
                </a:cxn>
                <a:cxn ang="0">
                  <a:pos x="448" y="1"/>
                </a:cxn>
                <a:cxn ang="0">
                  <a:pos x="452" y="0"/>
                </a:cxn>
                <a:cxn ang="0">
                  <a:pos x="451" y="4"/>
                </a:cxn>
                <a:cxn ang="0">
                  <a:pos x="415" y="81"/>
                </a:cxn>
                <a:cxn ang="0">
                  <a:pos x="414" y="82"/>
                </a:cxn>
                <a:cxn ang="0">
                  <a:pos x="413" y="82"/>
                </a:cxn>
                <a:cxn ang="0">
                  <a:pos x="171" y="202"/>
                </a:cxn>
                <a:cxn ang="0">
                  <a:pos x="88" y="287"/>
                </a:cxn>
                <a:cxn ang="0">
                  <a:pos x="87" y="288"/>
                </a:cxn>
                <a:cxn ang="0">
                  <a:pos x="86" y="288"/>
                </a:cxn>
                <a:cxn ang="0">
                  <a:pos x="50" y="290"/>
                </a:cxn>
              </a:cxnLst>
              <a:rect l="0" t="0" r="r" b="b"/>
              <a:pathLst>
                <a:path w="452" h="290">
                  <a:moveTo>
                    <a:pt x="50" y="290"/>
                  </a:moveTo>
                  <a:cubicBezTo>
                    <a:pt x="35" y="290"/>
                    <a:pt x="20" y="289"/>
                    <a:pt x="5" y="287"/>
                  </a:cubicBezTo>
                  <a:cubicBezTo>
                    <a:pt x="0" y="287"/>
                    <a:pt x="0" y="287"/>
                    <a:pt x="0" y="287"/>
                  </a:cubicBezTo>
                  <a:cubicBezTo>
                    <a:pt x="3" y="283"/>
                    <a:pt x="3" y="283"/>
                    <a:pt x="3" y="283"/>
                  </a:cubicBezTo>
                  <a:cubicBezTo>
                    <a:pt x="7" y="279"/>
                    <a:pt x="10" y="274"/>
                    <a:pt x="14" y="269"/>
                  </a:cubicBezTo>
                  <a:cubicBezTo>
                    <a:pt x="44" y="221"/>
                    <a:pt x="76" y="189"/>
                    <a:pt x="124" y="148"/>
                  </a:cubicBezTo>
                  <a:cubicBezTo>
                    <a:pt x="208" y="76"/>
                    <a:pt x="310" y="28"/>
                    <a:pt x="417" y="9"/>
                  </a:cubicBezTo>
                  <a:cubicBezTo>
                    <a:pt x="418" y="9"/>
                    <a:pt x="418" y="9"/>
                    <a:pt x="418" y="9"/>
                  </a:cubicBezTo>
                  <a:cubicBezTo>
                    <a:pt x="428" y="7"/>
                    <a:pt x="438" y="5"/>
                    <a:pt x="448" y="1"/>
                  </a:cubicBezTo>
                  <a:cubicBezTo>
                    <a:pt x="452" y="0"/>
                    <a:pt x="452" y="0"/>
                    <a:pt x="452" y="0"/>
                  </a:cubicBezTo>
                  <a:cubicBezTo>
                    <a:pt x="451" y="4"/>
                    <a:pt x="451" y="4"/>
                    <a:pt x="451" y="4"/>
                  </a:cubicBezTo>
                  <a:cubicBezTo>
                    <a:pt x="441" y="31"/>
                    <a:pt x="429" y="57"/>
                    <a:pt x="415" y="81"/>
                  </a:cubicBezTo>
                  <a:cubicBezTo>
                    <a:pt x="414" y="82"/>
                    <a:pt x="414" y="82"/>
                    <a:pt x="414" y="82"/>
                  </a:cubicBezTo>
                  <a:cubicBezTo>
                    <a:pt x="413" y="82"/>
                    <a:pt x="413" y="82"/>
                    <a:pt x="413" y="82"/>
                  </a:cubicBezTo>
                  <a:cubicBezTo>
                    <a:pt x="325" y="101"/>
                    <a:pt x="241" y="142"/>
                    <a:pt x="171" y="202"/>
                  </a:cubicBezTo>
                  <a:cubicBezTo>
                    <a:pt x="135" y="233"/>
                    <a:pt x="110" y="256"/>
                    <a:pt x="88" y="287"/>
                  </a:cubicBezTo>
                  <a:cubicBezTo>
                    <a:pt x="87" y="288"/>
                    <a:pt x="87" y="288"/>
                    <a:pt x="87" y="288"/>
                  </a:cubicBezTo>
                  <a:cubicBezTo>
                    <a:pt x="86" y="288"/>
                    <a:pt x="86" y="288"/>
                    <a:pt x="86" y="288"/>
                  </a:cubicBezTo>
                  <a:cubicBezTo>
                    <a:pt x="74" y="289"/>
                    <a:pt x="62" y="290"/>
                    <a:pt x="50" y="2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2"/>
            <p:cNvSpPr>
              <a:spLocks/>
            </p:cNvSpPr>
            <p:nvPr userDrawn="1"/>
          </p:nvSpPr>
          <p:spPr bwMode="auto">
            <a:xfrm>
              <a:off x="6562937" y="2647772"/>
              <a:ext cx="672165" cy="403299"/>
            </a:xfrm>
            <a:custGeom>
              <a:avLst/>
              <a:gdLst/>
              <a:ahLst/>
              <a:cxnLst>
                <a:cxn ang="0">
                  <a:pos x="390" y="236"/>
                </a:cxn>
                <a:cxn ang="0">
                  <a:pos x="384" y="235"/>
                </a:cxn>
                <a:cxn ang="0">
                  <a:pos x="20" y="26"/>
                </a:cxn>
                <a:cxn ang="0">
                  <a:pos x="3" y="5"/>
                </a:cxn>
                <a:cxn ang="0">
                  <a:pos x="0" y="1"/>
                </a:cxn>
                <a:cxn ang="0">
                  <a:pos x="4" y="0"/>
                </a:cxn>
                <a:cxn ang="0">
                  <a:pos x="15" y="0"/>
                </a:cxn>
                <a:cxn ang="0">
                  <a:pos x="101" y="9"/>
                </a:cxn>
                <a:cxn ang="0">
                  <a:pos x="102" y="9"/>
                </a:cxn>
                <a:cxn ang="0">
                  <a:pos x="102" y="10"/>
                </a:cxn>
                <a:cxn ang="0">
                  <a:pos x="339" y="152"/>
                </a:cxn>
                <a:cxn ang="0">
                  <a:pos x="340" y="152"/>
                </a:cxn>
                <a:cxn ang="0">
                  <a:pos x="340" y="153"/>
                </a:cxn>
                <a:cxn ang="0">
                  <a:pos x="393" y="233"/>
                </a:cxn>
                <a:cxn ang="0">
                  <a:pos x="395" y="237"/>
                </a:cxn>
                <a:cxn ang="0">
                  <a:pos x="390" y="236"/>
                </a:cxn>
              </a:cxnLst>
              <a:rect l="0" t="0" r="r" b="b"/>
              <a:pathLst>
                <a:path w="395" h="237">
                  <a:moveTo>
                    <a:pt x="390" y="236"/>
                  </a:moveTo>
                  <a:cubicBezTo>
                    <a:pt x="388" y="236"/>
                    <a:pt x="386" y="235"/>
                    <a:pt x="384" y="235"/>
                  </a:cubicBezTo>
                  <a:cubicBezTo>
                    <a:pt x="246" y="213"/>
                    <a:pt x="117" y="139"/>
                    <a:pt x="20" y="26"/>
                  </a:cubicBezTo>
                  <a:cubicBezTo>
                    <a:pt x="15" y="20"/>
                    <a:pt x="9" y="13"/>
                    <a:pt x="3" y="5"/>
                  </a:cubicBezTo>
                  <a:cubicBezTo>
                    <a:pt x="0" y="1"/>
                    <a:pt x="0" y="1"/>
                    <a:pt x="0" y="1"/>
                  </a:cubicBezTo>
                  <a:cubicBezTo>
                    <a:pt x="4" y="0"/>
                    <a:pt x="4" y="0"/>
                    <a:pt x="4" y="0"/>
                  </a:cubicBezTo>
                  <a:cubicBezTo>
                    <a:pt x="7" y="0"/>
                    <a:pt x="11" y="0"/>
                    <a:pt x="15" y="0"/>
                  </a:cubicBezTo>
                  <a:cubicBezTo>
                    <a:pt x="43" y="0"/>
                    <a:pt x="73" y="3"/>
                    <a:pt x="101" y="9"/>
                  </a:cubicBezTo>
                  <a:cubicBezTo>
                    <a:pt x="102" y="9"/>
                    <a:pt x="102" y="9"/>
                    <a:pt x="102" y="9"/>
                  </a:cubicBezTo>
                  <a:cubicBezTo>
                    <a:pt x="102" y="10"/>
                    <a:pt x="102" y="10"/>
                    <a:pt x="102" y="10"/>
                  </a:cubicBezTo>
                  <a:cubicBezTo>
                    <a:pt x="170" y="78"/>
                    <a:pt x="251" y="127"/>
                    <a:pt x="339" y="152"/>
                  </a:cubicBezTo>
                  <a:cubicBezTo>
                    <a:pt x="340" y="152"/>
                    <a:pt x="340" y="152"/>
                    <a:pt x="340" y="152"/>
                  </a:cubicBezTo>
                  <a:cubicBezTo>
                    <a:pt x="340" y="153"/>
                    <a:pt x="340" y="153"/>
                    <a:pt x="340" y="153"/>
                  </a:cubicBezTo>
                  <a:cubicBezTo>
                    <a:pt x="361" y="177"/>
                    <a:pt x="378" y="204"/>
                    <a:pt x="393" y="233"/>
                  </a:cubicBezTo>
                  <a:cubicBezTo>
                    <a:pt x="395" y="237"/>
                    <a:pt x="395" y="237"/>
                    <a:pt x="395" y="237"/>
                  </a:cubicBezTo>
                  <a:lnTo>
                    <a:pt x="390" y="23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3"/>
            <p:cNvSpPr>
              <a:spLocks noEditPoints="1"/>
            </p:cNvSpPr>
            <p:nvPr userDrawn="1"/>
          </p:nvSpPr>
          <p:spPr bwMode="auto">
            <a:xfrm>
              <a:off x="6196447" y="2646171"/>
              <a:ext cx="1128278" cy="1321925"/>
            </a:xfrm>
            <a:custGeom>
              <a:avLst/>
              <a:gdLst/>
              <a:ahLst/>
              <a:cxnLst>
                <a:cxn ang="0">
                  <a:pos x="27" y="772"/>
                </a:cxn>
                <a:cxn ang="0">
                  <a:pos x="22" y="769"/>
                </a:cxn>
                <a:cxn ang="0">
                  <a:pos x="17" y="705"/>
                </a:cxn>
                <a:cxn ang="0">
                  <a:pos x="19" y="701"/>
                </a:cxn>
                <a:cxn ang="0">
                  <a:pos x="46" y="59"/>
                </a:cxn>
                <a:cxn ang="0">
                  <a:pos x="84" y="0"/>
                </a:cxn>
                <a:cxn ang="0">
                  <a:pos x="105" y="6"/>
                </a:cxn>
                <a:cxn ang="0">
                  <a:pos x="109" y="9"/>
                </a:cxn>
                <a:cxn ang="0">
                  <a:pos x="118" y="17"/>
                </a:cxn>
                <a:cxn ang="0">
                  <a:pos x="629" y="324"/>
                </a:cxn>
                <a:cxn ang="0">
                  <a:pos x="634" y="325"/>
                </a:cxn>
                <a:cxn ang="0">
                  <a:pos x="664" y="369"/>
                </a:cxn>
                <a:cxn ang="0">
                  <a:pos x="663" y="373"/>
                </a:cxn>
                <a:cxn ang="0">
                  <a:pos x="662" y="377"/>
                </a:cxn>
                <a:cxn ang="0">
                  <a:pos x="660" y="383"/>
                </a:cxn>
                <a:cxn ang="0">
                  <a:pos x="658" y="386"/>
                </a:cxn>
                <a:cxn ang="0">
                  <a:pos x="656" y="389"/>
                </a:cxn>
                <a:cxn ang="0">
                  <a:pos x="654" y="392"/>
                </a:cxn>
                <a:cxn ang="0">
                  <a:pos x="649" y="397"/>
                </a:cxn>
                <a:cxn ang="0">
                  <a:pos x="646" y="399"/>
                </a:cxn>
                <a:cxn ang="0">
                  <a:pos x="643" y="401"/>
                </a:cxn>
                <a:cxn ang="0">
                  <a:pos x="640" y="403"/>
                </a:cxn>
                <a:cxn ang="0">
                  <a:pos x="633" y="405"/>
                </a:cxn>
                <a:cxn ang="0">
                  <a:pos x="628" y="406"/>
                </a:cxn>
                <a:cxn ang="0">
                  <a:pos x="91" y="745"/>
                </a:cxn>
                <a:cxn ang="0">
                  <a:pos x="87" y="751"/>
                </a:cxn>
                <a:cxn ang="0">
                  <a:pos x="48" y="778"/>
                </a:cxn>
                <a:cxn ang="0">
                  <a:pos x="190" y="282"/>
                </a:cxn>
                <a:cxn ang="0">
                  <a:pos x="179" y="527"/>
                </a:cxn>
                <a:cxn ang="0">
                  <a:pos x="411" y="384"/>
                </a:cxn>
                <a:cxn ang="0">
                  <a:pos x="411" y="346"/>
                </a:cxn>
                <a:cxn ang="0">
                  <a:pos x="181" y="204"/>
                </a:cxn>
              </a:cxnLst>
              <a:rect l="0" t="0" r="r" b="b"/>
              <a:pathLst>
                <a:path w="664" h="778">
                  <a:moveTo>
                    <a:pt x="48" y="778"/>
                  </a:moveTo>
                  <a:cubicBezTo>
                    <a:pt x="40" y="778"/>
                    <a:pt x="33" y="776"/>
                    <a:pt x="27" y="772"/>
                  </a:cubicBezTo>
                  <a:cubicBezTo>
                    <a:pt x="24" y="771"/>
                    <a:pt x="24" y="771"/>
                    <a:pt x="24" y="771"/>
                  </a:cubicBezTo>
                  <a:cubicBezTo>
                    <a:pt x="24" y="770"/>
                    <a:pt x="23" y="770"/>
                    <a:pt x="22" y="769"/>
                  </a:cubicBezTo>
                  <a:cubicBezTo>
                    <a:pt x="5" y="756"/>
                    <a:pt x="0" y="732"/>
                    <a:pt x="12" y="713"/>
                  </a:cubicBezTo>
                  <a:cubicBezTo>
                    <a:pt x="14" y="710"/>
                    <a:pt x="15" y="708"/>
                    <a:pt x="17" y="705"/>
                  </a:cubicBezTo>
                  <a:cubicBezTo>
                    <a:pt x="19" y="702"/>
                    <a:pt x="19" y="702"/>
                    <a:pt x="19" y="702"/>
                  </a:cubicBezTo>
                  <a:cubicBezTo>
                    <a:pt x="19" y="701"/>
                    <a:pt x="19" y="701"/>
                    <a:pt x="19" y="701"/>
                  </a:cubicBezTo>
                  <a:cubicBezTo>
                    <a:pt x="95" y="567"/>
                    <a:pt x="122" y="444"/>
                    <a:pt x="107" y="290"/>
                  </a:cubicBezTo>
                  <a:cubicBezTo>
                    <a:pt x="100" y="210"/>
                    <a:pt x="79" y="132"/>
                    <a:pt x="46" y="59"/>
                  </a:cubicBezTo>
                  <a:cubicBezTo>
                    <a:pt x="37" y="39"/>
                    <a:pt x="46" y="14"/>
                    <a:pt x="67" y="4"/>
                  </a:cubicBezTo>
                  <a:cubicBezTo>
                    <a:pt x="72" y="2"/>
                    <a:pt x="78" y="0"/>
                    <a:pt x="84" y="0"/>
                  </a:cubicBezTo>
                  <a:cubicBezTo>
                    <a:pt x="91" y="0"/>
                    <a:pt x="98" y="2"/>
                    <a:pt x="105" y="6"/>
                  </a:cubicBezTo>
                  <a:cubicBezTo>
                    <a:pt x="105" y="6"/>
                    <a:pt x="105" y="6"/>
                    <a:pt x="105" y="6"/>
                  </a:cubicBezTo>
                  <a:cubicBezTo>
                    <a:pt x="106" y="7"/>
                    <a:pt x="107" y="7"/>
                    <a:pt x="107" y="8"/>
                  </a:cubicBezTo>
                  <a:cubicBezTo>
                    <a:pt x="108" y="8"/>
                    <a:pt x="109" y="8"/>
                    <a:pt x="109" y="9"/>
                  </a:cubicBezTo>
                  <a:cubicBezTo>
                    <a:pt x="110" y="9"/>
                    <a:pt x="110" y="9"/>
                    <a:pt x="110" y="9"/>
                  </a:cubicBezTo>
                  <a:cubicBezTo>
                    <a:pt x="113" y="12"/>
                    <a:pt x="116" y="14"/>
                    <a:pt x="118" y="17"/>
                  </a:cubicBezTo>
                  <a:cubicBezTo>
                    <a:pt x="125" y="26"/>
                    <a:pt x="133" y="36"/>
                    <a:pt x="141" y="45"/>
                  </a:cubicBezTo>
                  <a:cubicBezTo>
                    <a:pt x="269" y="195"/>
                    <a:pt x="443" y="294"/>
                    <a:pt x="629" y="324"/>
                  </a:cubicBezTo>
                  <a:cubicBezTo>
                    <a:pt x="631" y="324"/>
                    <a:pt x="631" y="324"/>
                    <a:pt x="631" y="324"/>
                  </a:cubicBezTo>
                  <a:cubicBezTo>
                    <a:pt x="632" y="324"/>
                    <a:pt x="633" y="325"/>
                    <a:pt x="634" y="325"/>
                  </a:cubicBezTo>
                  <a:cubicBezTo>
                    <a:pt x="652" y="330"/>
                    <a:pt x="664" y="347"/>
                    <a:pt x="664" y="365"/>
                  </a:cubicBezTo>
                  <a:cubicBezTo>
                    <a:pt x="664" y="366"/>
                    <a:pt x="664" y="367"/>
                    <a:pt x="664" y="369"/>
                  </a:cubicBezTo>
                  <a:cubicBezTo>
                    <a:pt x="663" y="371"/>
                    <a:pt x="663" y="371"/>
                    <a:pt x="663" y="371"/>
                  </a:cubicBezTo>
                  <a:cubicBezTo>
                    <a:pt x="663" y="373"/>
                    <a:pt x="663" y="373"/>
                    <a:pt x="663" y="373"/>
                  </a:cubicBezTo>
                  <a:cubicBezTo>
                    <a:pt x="663" y="374"/>
                    <a:pt x="662" y="375"/>
                    <a:pt x="662" y="376"/>
                  </a:cubicBezTo>
                  <a:cubicBezTo>
                    <a:pt x="662" y="377"/>
                    <a:pt x="662" y="377"/>
                    <a:pt x="662" y="377"/>
                  </a:cubicBezTo>
                  <a:cubicBezTo>
                    <a:pt x="662" y="378"/>
                    <a:pt x="661" y="379"/>
                    <a:pt x="661" y="380"/>
                  </a:cubicBezTo>
                  <a:cubicBezTo>
                    <a:pt x="660" y="381"/>
                    <a:pt x="660" y="382"/>
                    <a:pt x="660" y="383"/>
                  </a:cubicBezTo>
                  <a:cubicBezTo>
                    <a:pt x="659" y="384"/>
                    <a:pt x="659" y="384"/>
                    <a:pt x="659" y="384"/>
                  </a:cubicBezTo>
                  <a:cubicBezTo>
                    <a:pt x="659" y="385"/>
                    <a:pt x="658" y="385"/>
                    <a:pt x="658" y="386"/>
                  </a:cubicBezTo>
                  <a:cubicBezTo>
                    <a:pt x="657" y="387"/>
                    <a:pt x="657" y="387"/>
                    <a:pt x="657" y="387"/>
                  </a:cubicBezTo>
                  <a:cubicBezTo>
                    <a:pt x="657" y="388"/>
                    <a:pt x="656" y="389"/>
                    <a:pt x="656" y="389"/>
                  </a:cubicBezTo>
                  <a:cubicBezTo>
                    <a:pt x="655" y="390"/>
                    <a:pt x="655" y="390"/>
                    <a:pt x="655" y="390"/>
                  </a:cubicBezTo>
                  <a:cubicBezTo>
                    <a:pt x="655" y="391"/>
                    <a:pt x="654" y="391"/>
                    <a:pt x="654" y="392"/>
                  </a:cubicBezTo>
                  <a:cubicBezTo>
                    <a:pt x="654" y="392"/>
                    <a:pt x="652" y="394"/>
                    <a:pt x="651" y="395"/>
                  </a:cubicBezTo>
                  <a:cubicBezTo>
                    <a:pt x="651" y="395"/>
                    <a:pt x="649" y="397"/>
                    <a:pt x="649" y="397"/>
                  </a:cubicBezTo>
                  <a:cubicBezTo>
                    <a:pt x="648" y="398"/>
                    <a:pt x="647" y="398"/>
                    <a:pt x="647" y="398"/>
                  </a:cubicBezTo>
                  <a:cubicBezTo>
                    <a:pt x="646" y="399"/>
                    <a:pt x="646" y="399"/>
                    <a:pt x="646" y="399"/>
                  </a:cubicBezTo>
                  <a:cubicBezTo>
                    <a:pt x="645" y="400"/>
                    <a:pt x="644" y="400"/>
                    <a:pt x="644" y="401"/>
                  </a:cubicBezTo>
                  <a:cubicBezTo>
                    <a:pt x="643" y="401"/>
                    <a:pt x="643" y="401"/>
                    <a:pt x="643" y="401"/>
                  </a:cubicBezTo>
                  <a:cubicBezTo>
                    <a:pt x="642" y="402"/>
                    <a:pt x="641" y="402"/>
                    <a:pt x="640" y="402"/>
                  </a:cubicBezTo>
                  <a:cubicBezTo>
                    <a:pt x="640" y="403"/>
                    <a:pt x="640" y="403"/>
                    <a:pt x="640" y="403"/>
                  </a:cubicBezTo>
                  <a:cubicBezTo>
                    <a:pt x="639" y="403"/>
                    <a:pt x="638" y="404"/>
                    <a:pt x="637" y="404"/>
                  </a:cubicBezTo>
                  <a:cubicBezTo>
                    <a:pt x="635" y="404"/>
                    <a:pt x="634" y="405"/>
                    <a:pt x="633" y="405"/>
                  </a:cubicBezTo>
                  <a:cubicBezTo>
                    <a:pt x="632" y="405"/>
                    <a:pt x="631" y="406"/>
                    <a:pt x="630" y="406"/>
                  </a:cubicBezTo>
                  <a:cubicBezTo>
                    <a:pt x="628" y="406"/>
                    <a:pt x="628" y="406"/>
                    <a:pt x="628" y="406"/>
                  </a:cubicBezTo>
                  <a:cubicBezTo>
                    <a:pt x="482" y="431"/>
                    <a:pt x="345" y="496"/>
                    <a:pt x="232" y="593"/>
                  </a:cubicBezTo>
                  <a:cubicBezTo>
                    <a:pt x="175" y="642"/>
                    <a:pt x="131" y="685"/>
                    <a:pt x="91" y="745"/>
                  </a:cubicBezTo>
                  <a:cubicBezTo>
                    <a:pt x="90" y="746"/>
                    <a:pt x="90" y="746"/>
                    <a:pt x="90" y="746"/>
                  </a:cubicBezTo>
                  <a:cubicBezTo>
                    <a:pt x="87" y="751"/>
                    <a:pt x="87" y="751"/>
                    <a:pt x="87" y="751"/>
                  </a:cubicBezTo>
                  <a:cubicBezTo>
                    <a:pt x="86" y="753"/>
                    <a:pt x="85" y="755"/>
                    <a:pt x="84" y="757"/>
                  </a:cubicBezTo>
                  <a:cubicBezTo>
                    <a:pt x="76" y="770"/>
                    <a:pt x="63" y="778"/>
                    <a:pt x="48" y="778"/>
                  </a:cubicBezTo>
                  <a:close/>
                  <a:moveTo>
                    <a:pt x="187" y="253"/>
                  </a:moveTo>
                  <a:cubicBezTo>
                    <a:pt x="189" y="265"/>
                    <a:pt x="190" y="274"/>
                    <a:pt x="190" y="282"/>
                  </a:cubicBezTo>
                  <a:cubicBezTo>
                    <a:pt x="197" y="351"/>
                    <a:pt x="195" y="415"/>
                    <a:pt x="186" y="477"/>
                  </a:cubicBezTo>
                  <a:cubicBezTo>
                    <a:pt x="179" y="527"/>
                    <a:pt x="179" y="527"/>
                    <a:pt x="179" y="527"/>
                  </a:cubicBezTo>
                  <a:cubicBezTo>
                    <a:pt x="219" y="496"/>
                    <a:pt x="219" y="496"/>
                    <a:pt x="219" y="496"/>
                  </a:cubicBezTo>
                  <a:cubicBezTo>
                    <a:pt x="279" y="451"/>
                    <a:pt x="343" y="413"/>
                    <a:pt x="411" y="384"/>
                  </a:cubicBezTo>
                  <a:cubicBezTo>
                    <a:pt x="455" y="365"/>
                    <a:pt x="455" y="365"/>
                    <a:pt x="455" y="365"/>
                  </a:cubicBezTo>
                  <a:cubicBezTo>
                    <a:pt x="411" y="346"/>
                    <a:pt x="411" y="346"/>
                    <a:pt x="411" y="346"/>
                  </a:cubicBezTo>
                  <a:cubicBezTo>
                    <a:pt x="344" y="317"/>
                    <a:pt x="279" y="280"/>
                    <a:pt x="220" y="234"/>
                  </a:cubicBezTo>
                  <a:cubicBezTo>
                    <a:pt x="181" y="204"/>
                    <a:pt x="181" y="204"/>
                    <a:pt x="181" y="204"/>
                  </a:cubicBezTo>
                  <a:lnTo>
                    <a:pt x="187" y="25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 name="Footer Placeholder 3"/>
          <p:cNvSpPr txBox="1">
            <a:spLocks/>
          </p:cNvSpPr>
          <p:nvPr userDrawn="1"/>
        </p:nvSpPr>
        <p:spPr>
          <a:xfrm>
            <a:off x="376979" y="6543547"/>
            <a:ext cx="1587407" cy="336392"/>
          </a:xfrm>
          <a:prstGeom prst="rect">
            <a:avLst/>
          </a:prstGeom>
        </p:spPr>
        <p:txBody>
          <a:bodyPr vert="horz" lIns="85186" tIns="42593" rIns="85186" bIns="42593" rtlCol="0" anchor="ctr"/>
          <a:lstStyle>
            <a:defPPr>
              <a:defRPr lang="en-US"/>
            </a:defPPr>
            <a:lvl1pPr marL="0" algn="ctr" defTabSz="457200" rtl="0" eaLnBrk="1" latinLnBrk="0" hangingPunct="1">
              <a:defRPr sz="12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kern="1200" dirty="0" err="1" smtClean="0">
                <a:solidFill>
                  <a:srgbClr val="FFFFFF"/>
                </a:solidFill>
                <a:latin typeface="+mn-lt"/>
                <a:ea typeface="+mn-ea"/>
                <a:cs typeface="+mn-cs"/>
              </a:rPr>
              <a:t>Asurion_Internal_Use_Only</a:t>
            </a:r>
            <a:endParaRPr lang="en-US" sz="900" dirty="0">
              <a:solidFill>
                <a:srgbClr val="FFFFFF"/>
              </a:solidFill>
            </a:endParaRPr>
          </a:p>
        </p:txBody>
      </p:sp>
    </p:spTree>
    <p:extLst>
      <p:ext uri="{BB962C8B-B14F-4D97-AF65-F5344CB8AC3E}">
        <p14:creationId xmlns:p14="http://schemas.microsoft.com/office/powerpoint/2010/main" val="141108142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grpSp>
        <p:nvGrpSpPr>
          <p:cNvPr id="23" name="Group 22"/>
          <p:cNvGrpSpPr/>
          <p:nvPr userDrawn="1"/>
        </p:nvGrpSpPr>
        <p:grpSpPr>
          <a:xfrm>
            <a:off x="5085975" y="1"/>
            <a:ext cx="4059990" cy="2945944"/>
            <a:chOff x="5085975" y="1"/>
            <a:chExt cx="4059990" cy="2945944"/>
          </a:xfrm>
        </p:grpSpPr>
        <p:sp>
          <p:nvSpPr>
            <p:cNvPr id="10" name="Freeform 6"/>
            <p:cNvSpPr>
              <a:spLocks/>
            </p:cNvSpPr>
            <p:nvPr userDrawn="1"/>
          </p:nvSpPr>
          <p:spPr bwMode="auto">
            <a:xfrm>
              <a:off x="8766361" y="1"/>
              <a:ext cx="379604" cy="1003813"/>
            </a:xfrm>
            <a:custGeom>
              <a:avLst/>
              <a:gdLst>
                <a:gd name="T0" fmla="*/ 120 w 120"/>
                <a:gd name="T1" fmla="*/ 0 h 317"/>
                <a:gd name="T2" fmla="*/ 120 w 120"/>
                <a:gd name="T3" fmla="*/ 317 h 317"/>
                <a:gd name="T4" fmla="*/ 106 w 120"/>
                <a:gd name="T5" fmla="*/ 290 h 317"/>
                <a:gd name="T6" fmla="*/ 87 w 120"/>
                <a:gd name="T7" fmla="*/ 252 h 317"/>
                <a:gd name="T8" fmla="*/ 8 w 120"/>
                <a:gd name="T9" fmla="*/ 38 h 317"/>
                <a:gd name="T10" fmla="*/ 0 w 120"/>
                <a:gd name="T11" fmla="*/ 0 h 317"/>
                <a:gd name="T12" fmla="*/ 120 w 120"/>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120" h="317">
                  <a:moveTo>
                    <a:pt x="120" y="0"/>
                  </a:moveTo>
                  <a:cubicBezTo>
                    <a:pt x="120" y="317"/>
                    <a:pt x="120" y="317"/>
                    <a:pt x="120" y="317"/>
                  </a:cubicBezTo>
                  <a:cubicBezTo>
                    <a:pt x="106" y="290"/>
                    <a:pt x="106" y="290"/>
                    <a:pt x="106" y="290"/>
                  </a:cubicBezTo>
                  <a:cubicBezTo>
                    <a:pt x="100" y="278"/>
                    <a:pt x="94" y="265"/>
                    <a:pt x="87" y="252"/>
                  </a:cubicBezTo>
                  <a:cubicBezTo>
                    <a:pt x="54" y="183"/>
                    <a:pt x="27" y="111"/>
                    <a:pt x="8" y="38"/>
                  </a:cubicBezTo>
                  <a:cubicBezTo>
                    <a:pt x="0" y="0"/>
                    <a:pt x="0" y="0"/>
                    <a:pt x="0" y="0"/>
                  </a:cubicBezTo>
                  <a:cubicBezTo>
                    <a:pt x="120" y="0"/>
                    <a:pt x="120" y="0"/>
                    <a:pt x="120" y="0"/>
                  </a:cubicBezTo>
                  <a:close/>
                </a:path>
              </a:pathLst>
            </a:custGeom>
            <a:solidFill>
              <a:srgbClr val="EBEBEB"/>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2" name="Group 21"/>
            <p:cNvGrpSpPr/>
            <p:nvPr userDrawn="1"/>
          </p:nvGrpSpPr>
          <p:grpSpPr>
            <a:xfrm>
              <a:off x="5085975" y="1"/>
              <a:ext cx="4058025" cy="2945944"/>
              <a:chOff x="5085975" y="1"/>
              <a:chExt cx="4058025" cy="2945944"/>
            </a:xfrm>
          </p:grpSpPr>
          <p:sp>
            <p:nvSpPr>
              <p:cNvPr id="8" name="Freeform 5"/>
              <p:cNvSpPr>
                <a:spLocks/>
              </p:cNvSpPr>
              <p:nvPr userDrawn="1"/>
            </p:nvSpPr>
            <p:spPr bwMode="auto">
              <a:xfrm>
                <a:off x="5513699" y="1773716"/>
                <a:ext cx="3056885" cy="1172229"/>
              </a:xfrm>
              <a:custGeom>
                <a:avLst/>
                <a:gdLst>
                  <a:gd name="T0" fmla="*/ 960 w 966"/>
                  <a:gd name="T1" fmla="*/ 326 h 370"/>
                  <a:gd name="T2" fmla="*/ 818 w 966"/>
                  <a:gd name="T3" fmla="*/ 370 h 370"/>
                  <a:gd name="T4" fmla="*/ 817 w 966"/>
                  <a:gd name="T5" fmla="*/ 370 h 370"/>
                  <a:gd name="T6" fmla="*/ 815 w 966"/>
                  <a:gd name="T7" fmla="*/ 369 h 370"/>
                  <a:gd name="T8" fmla="*/ 380 w 966"/>
                  <a:gd name="T9" fmla="*/ 148 h 370"/>
                  <a:gd name="T10" fmla="*/ 104 w 966"/>
                  <a:gd name="T11" fmla="*/ 149 h 370"/>
                  <a:gd name="T12" fmla="*/ 100 w 966"/>
                  <a:gd name="T13" fmla="*/ 150 h 370"/>
                  <a:gd name="T14" fmla="*/ 99 w 966"/>
                  <a:gd name="T15" fmla="*/ 148 h 370"/>
                  <a:gd name="T16" fmla="*/ 4 w 966"/>
                  <a:gd name="T17" fmla="*/ 29 h 370"/>
                  <a:gd name="T18" fmla="*/ 0 w 966"/>
                  <a:gd name="T19" fmla="*/ 22 h 370"/>
                  <a:gd name="T20" fmla="*/ 7 w 966"/>
                  <a:gd name="T21" fmla="*/ 22 h 370"/>
                  <a:gd name="T22" fmla="*/ 83 w 966"/>
                  <a:gd name="T23" fmla="*/ 19 h 370"/>
                  <a:gd name="T24" fmla="*/ 402 w 966"/>
                  <a:gd name="T25" fmla="*/ 18 h 370"/>
                  <a:gd name="T26" fmla="*/ 919 w 966"/>
                  <a:gd name="T27" fmla="*/ 285 h 370"/>
                  <a:gd name="T28" fmla="*/ 960 w 966"/>
                  <a:gd name="T29" fmla="*/ 319 h 370"/>
                  <a:gd name="T30" fmla="*/ 966 w 966"/>
                  <a:gd name="T31" fmla="*/ 324 h 370"/>
                  <a:gd name="T32" fmla="*/ 960 w 966"/>
                  <a:gd name="T33" fmla="*/ 326 h 370"/>
                  <a:gd name="T34" fmla="*/ 960 w 966"/>
                  <a:gd name="T35" fmla="*/ 32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6" h="370">
                    <a:moveTo>
                      <a:pt x="960" y="326"/>
                    </a:moveTo>
                    <a:cubicBezTo>
                      <a:pt x="915" y="345"/>
                      <a:pt x="867" y="360"/>
                      <a:pt x="818" y="370"/>
                    </a:cubicBezTo>
                    <a:cubicBezTo>
                      <a:pt x="817" y="370"/>
                      <a:pt x="817" y="370"/>
                      <a:pt x="817" y="370"/>
                    </a:cubicBezTo>
                    <a:cubicBezTo>
                      <a:pt x="815" y="369"/>
                      <a:pt x="815" y="369"/>
                      <a:pt x="815" y="369"/>
                    </a:cubicBezTo>
                    <a:cubicBezTo>
                      <a:pt x="683" y="239"/>
                      <a:pt x="561" y="178"/>
                      <a:pt x="380" y="148"/>
                    </a:cubicBezTo>
                    <a:cubicBezTo>
                      <a:pt x="288" y="132"/>
                      <a:pt x="196" y="133"/>
                      <a:pt x="104" y="149"/>
                    </a:cubicBezTo>
                    <a:cubicBezTo>
                      <a:pt x="100" y="150"/>
                      <a:pt x="100" y="150"/>
                      <a:pt x="100" y="150"/>
                    </a:cubicBezTo>
                    <a:cubicBezTo>
                      <a:pt x="99" y="148"/>
                      <a:pt x="99" y="148"/>
                      <a:pt x="99" y="148"/>
                    </a:cubicBezTo>
                    <a:cubicBezTo>
                      <a:pt x="64" y="112"/>
                      <a:pt x="31" y="71"/>
                      <a:pt x="4" y="29"/>
                    </a:cubicBezTo>
                    <a:cubicBezTo>
                      <a:pt x="0" y="22"/>
                      <a:pt x="0" y="22"/>
                      <a:pt x="0" y="22"/>
                    </a:cubicBezTo>
                    <a:cubicBezTo>
                      <a:pt x="7" y="22"/>
                      <a:pt x="7" y="22"/>
                      <a:pt x="7" y="22"/>
                    </a:cubicBezTo>
                    <a:cubicBezTo>
                      <a:pt x="34" y="23"/>
                      <a:pt x="59" y="22"/>
                      <a:pt x="83" y="19"/>
                    </a:cubicBezTo>
                    <a:cubicBezTo>
                      <a:pt x="189" y="1"/>
                      <a:pt x="296" y="0"/>
                      <a:pt x="402" y="18"/>
                    </a:cubicBezTo>
                    <a:cubicBezTo>
                      <a:pt x="611" y="51"/>
                      <a:pt x="766" y="132"/>
                      <a:pt x="919" y="285"/>
                    </a:cubicBezTo>
                    <a:cubicBezTo>
                      <a:pt x="931" y="298"/>
                      <a:pt x="945" y="309"/>
                      <a:pt x="960" y="319"/>
                    </a:cubicBezTo>
                    <a:cubicBezTo>
                      <a:pt x="966" y="324"/>
                      <a:pt x="966" y="324"/>
                      <a:pt x="966" y="324"/>
                    </a:cubicBezTo>
                    <a:cubicBezTo>
                      <a:pt x="960" y="326"/>
                      <a:pt x="960" y="326"/>
                      <a:pt x="960" y="326"/>
                    </a:cubicBezTo>
                    <a:cubicBezTo>
                      <a:pt x="960" y="326"/>
                      <a:pt x="960" y="326"/>
                      <a:pt x="960" y="326"/>
                    </a:cubicBezTo>
                    <a:close/>
                  </a:path>
                </a:pathLst>
              </a:custGeom>
              <a:solidFill>
                <a:srgbClr val="EBEBEB"/>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p:cNvSpPr>
              <p:nvPr userDrawn="1"/>
            </p:nvSpPr>
            <p:spPr bwMode="auto">
              <a:xfrm>
                <a:off x="5301174" y="1"/>
                <a:ext cx="596139" cy="322129"/>
              </a:xfrm>
              <a:custGeom>
                <a:avLst/>
                <a:gdLst>
                  <a:gd name="T0" fmla="*/ 29 w 188"/>
                  <a:gd name="T1" fmla="*/ 0 h 102"/>
                  <a:gd name="T2" fmla="*/ 188 w 188"/>
                  <a:gd name="T3" fmla="*/ 0 h 102"/>
                  <a:gd name="T4" fmla="*/ 144 w 188"/>
                  <a:gd name="T5" fmla="*/ 29 h 102"/>
                  <a:gd name="T6" fmla="*/ 54 w 188"/>
                  <a:gd name="T7" fmla="*/ 78 h 102"/>
                  <a:gd name="T8" fmla="*/ 8 w 188"/>
                  <a:gd name="T9" fmla="*/ 98 h 102"/>
                  <a:gd name="T10" fmla="*/ 0 w 188"/>
                  <a:gd name="T11" fmla="*/ 102 h 102"/>
                  <a:gd name="T12" fmla="*/ 0 w 188"/>
                  <a:gd name="T13" fmla="*/ 94 h 102"/>
                  <a:gd name="T14" fmla="*/ 5 w 188"/>
                  <a:gd name="T15" fmla="*/ 74 h 102"/>
                  <a:gd name="T16" fmla="*/ 29 w 188"/>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02">
                    <a:moveTo>
                      <a:pt x="29" y="0"/>
                    </a:moveTo>
                    <a:cubicBezTo>
                      <a:pt x="188" y="0"/>
                      <a:pt x="188" y="0"/>
                      <a:pt x="188" y="0"/>
                    </a:cubicBezTo>
                    <a:cubicBezTo>
                      <a:pt x="144" y="29"/>
                      <a:pt x="144" y="29"/>
                      <a:pt x="144" y="29"/>
                    </a:cubicBezTo>
                    <a:cubicBezTo>
                      <a:pt x="115" y="46"/>
                      <a:pt x="85" y="62"/>
                      <a:pt x="54" y="78"/>
                    </a:cubicBezTo>
                    <a:cubicBezTo>
                      <a:pt x="41" y="84"/>
                      <a:pt x="25" y="91"/>
                      <a:pt x="8" y="98"/>
                    </a:cubicBezTo>
                    <a:cubicBezTo>
                      <a:pt x="0" y="102"/>
                      <a:pt x="0" y="102"/>
                      <a:pt x="0" y="102"/>
                    </a:cubicBezTo>
                    <a:cubicBezTo>
                      <a:pt x="0" y="94"/>
                      <a:pt x="0" y="94"/>
                      <a:pt x="0" y="94"/>
                    </a:cubicBezTo>
                    <a:cubicBezTo>
                      <a:pt x="1" y="89"/>
                      <a:pt x="3" y="82"/>
                      <a:pt x="5" y="74"/>
                    </a:cubicBezTo>
                    <a:lnTo>
                      <a:pt x="29" y="0"/>
                    </a:lnTo>
                    <a:close/>
                  </a:path>
                </a:pathLst>
              </a:custGeom>
              <a:solidFill>
                <a:srgbClr val="EBEBEB"/>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p:cNvSpPr>
              <p:nvPr userDrawn="1"/>
            </p:nvSpPr>
            <p:spPr bwMode="auto">
              <a:xfrm>
                <a:off x="5085975" y="78"/>
                <a:ext cx="4058025" cy="2585052"/>
              </a:xfrm>
              <a:custGeom>
                <a:avLst/>
                <a:gdLst>
                  <a:gd name="T0" fmla="*/ 1282 w 1282"/>
                  <a:gd name="T1" fmla="*/ 599 h 816"/>
                  <a:gd name="T2" fmla="*/ 1132 w 1282"/>
                  <a:gd name="T3" fmla="*/ 344 h 816"/>
                  <a:gd name="T4" fmla="*/ 1012 w 1282"/>
                  <a:gd name="T5" fmla="*/ 0 h 816"/>
                  <a:gd name="T6" fmla="*/ 855 w 1282"/>
                  <a:gd name="T7" fmla="*/ 0 h 816"/>
                  <a:gd name="T8" fmla="*/ 953 w 1282"/>
                  <a:gd name="T9" fmla="*/ 322 h 816"/>
                  <a:gd name="T10" fmla="*/ 989 w 1282"/>
                  <a:gd name="T11" fmla="*/ 408 h 816"/>
                  <a:gd name="T12" fmla="*/ 903 w 1282"/>
                  <a:gd name="T13" fmla="*/ 372 h 816"/>
                  <a:gd name="T14" fmla="*/ 557 w 1282"/>
                  <a:gd name="T15" fmla="*/ 274 h 816"/>
                  <a:gd name="T16" fmla="*/ 503 w 1282"/>
                  <a:gd name="T17" fmla="*/ 266 h 816"/>
                  <a:gd name="T18" fmla="*/ 413 w 1282"/>
                  <a:gd name="T19" fmla="*/ 254 h 816"/>
                  <a:gd name="T20" fmla="*/ 485 w 1282"/>
                  <a:gd name="T21" fmla="*/ 198 h 816"/>
                  <a:gd name="T22" fmla="*/ 698 w 1282"/>
                  <a:gd name="T23" fmla="*/ 0 h 816"/>
                  <a:gd name="T24" fmla="*/ 482 w 1282"/>
                  <a:gd name="T25" fmla="*/ 0 h 816"/>
                  <a:gd name="T26" fmla="*/ 110 w 1282"/>
                  <a:gd name="T27" fmla="*/ 251 h 816"/>
                  <a:gd name="T28" fmla="*/ 49 w 1282"/>
                  <a:gd name="T29" fmla="*/ 279 h 816"/>
                  <a:gd name="T30" fmla="*/ 31 w 1282"/>
                  <a:gd name="T31" fmla="*/ 290 h 816"/>
                  <a:gd name="T32" fmla="*/ 31 w 1282"/>
                  <a:gd name="T33" fmla="*/ 292 h 816"/>
                  <a:gd name="T34" fmla="*/ 28 w 1282"/>
                  <a:gd name="T35" fmla="*/ 295 h 816"/>
                  <a:gd name="T36" fmla="*/ 23 w 1282"/>
                  <a:gd name="T37" fmla="*/ 298 h 816"/>
                  <a:gd name="T38" fmla="*/ 3 w 1282"/>
                  <a:gd name="T39" fmla="*/ 332 h 816"/>
                  <a:gd name="T40" fmla="*/ 2 w 1282"/>
                  <a:gd name="T41" fmla="*/ 365 h 816"/>
                  <a:gd name="T42" fmla="*/ 91 w 1282"/>
                  <a:gd name="T43" fmla="*/ 428 h 816"/>
                  <a:gd name="T44" fmla="*/ 532 w 1282"/>
                  <a:gd name="T45" fmla="*/ 426 h 816"/>
                  <a:gd name="T46" fmla="*/ 1226 w 1282"/>
                  <a:gd name="T47" fmla="*/ 776 h 816"/>
                  <a:gd name="T48" fmla="*/ 1228 w 1282"/>
                  <a:gd name="T49" fmla="*/ 776 h 816"/>
                  <a:gd name="T50" fmla="*/ 1232 w 1282"/>
                  <a:gd name="T51" fmla="*/ 781 h 816"/>
                  <a:gd name="T52" fmla="*/ 1244 w 1282"/>
                  <a:gd name="T53" fmla="*/ 794 h 816"/>
                  <a:gd name="T54" fmla="*/ 1282 w 1282"/>
                  <a:gd name="T55" fmla="*/ 816 h 816"/>
                  <a:gd name="T56" fmla="*/ 1282 w 1282"/>
                  <a:gd name="T57" fmla="*/ 599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2" h="816">
                    <a:moveTo>
                      <a:pt x="1282" y="599"/>
                    </a:moveTo>
                    <a:cubicBezTo>
                      <a:pt x="1224" y="521"/>
                      <a:pt x="1179" y="441"/>
                      <a:pt x="1132" y="344"/>
                    </a:cubicBezTo>
                    <a:cubicBezTo>
                      <a:pt x="1078" y="234"/>
                      <a:pt x="1038" y="118"/>
                      <a:pt x="1012" y="0"/>
                    </a:cubicBezTo>
                    <a:cubicBezTo>
                      <a:pt x="855" y="0"/>
                      <a:pt x="855" y="0"/>
                      <a:pt x="855" y="0"/>
                    </a:cubicBezTo>
                    <a:cubicBezTo>
                      <a:pt x="876" y="109"/>
                      <a:pt x="910" y="217"/>
                      <a:pt x="953" y="322"/>
                    </a:cubicBezTo>
                    <a:cubicBezTo>
                      <a:pt x="953" y="322"/>
                      <a:pt x="953" y="322"/>
                      <a:pt x="989" y="408"/>
                    </a:cubicBezTo>
                    <a:cubicBezTo>
                      <a:pt x="989" y="408"/>
                      <a:pt x="989" y="408"/>
                      <a:pt x="903" y="372"/>
                    </a:cubicBezTo>
                    <a:cubicBezTo>
                      <a:pt x="797" y="327"/>
                      <a:pt x="683" y="294"/>
                      <a:pt x="557" y="274"/>
                    </a:cubicBezTo>
                    <a:cubicBezTo>
                      <a:pt x="542" y="271"/>
                      <a:pt x="526" y="268"/>
                      <a:pt x="503" y="266"/>
                    </a:cubicBezTo>
                    <a:cubicBezTo>
                      <a:pt x="413" y="254"/>
                      <a:pt x="413" y="254"/>
                      <a:pt x="413" y="254"/>
                    </a:cubicBezTo>
                    <a:cubicBezTo>
                      <a:pt x="413" y="254"/>
                      <a:pt x="413" y="254"/>
                      <a:pt x="485" y="198"/>
                    </a:cubicBezTo>
                    <a:cubicBezTo>
                      <a:pt x="563" y="139"/>
                      <a:pt x="634" y="71"/>
                      <a:pt x="698" y="0"/>
                    </a:cubicBezTo>
                    <a:cubicBezTo>
                      <a:pt x="482" y="0"/>
                      <a:pt x="482" y="0"/>
                      <a:pt x="482" y="0"/>
                    </a:cubicBezTo>
                    <a:cubicBezTo>
                      <a:pt x="372" y="99"/>
                      <a:pt x="247" y="185"/>
                      <a:pt x="110" y="251"/>
                    </a:cubicBezTo>
                    <a:cubicBezTo>
                      <a:pt x="90" y="261"/>
                      <a:pt x="68" y="271"/>
                      <a:pt x="49" y="279"/>
                    </a:cubicBezTo>
                    <a:cubicBezTo>
                      <a:pt x="43" y="282"/>
                      <a:pt x="38" y="286"/>
                      <a:pt x="31" y="290"/>
                    </a:cubicBezTo>
                    <a:cubicBezTo>
                      <a:pt x="31" y="290"/>
                      <a:pt x="31" y="290"/>
                      <a:pt x="31" y="292"/>
                    </a:cubicBezTo>
                    <a:cubicBezTo>
                      <a:pt x="29" y="291"/>
                      <a:pt x="28" y="293"/>
                      <a:pt x="28" y="295"/>
                    </a:cubicBezTo>
                    <a:cubicBezTo>
                      <a:pt x="26" y="294"/>
                      <a:pt x="26" y="296"/>
                      <a:pt x="23" y="298"/>
                    </a:cubicBezTo>
                    <a:cubicBezTo>
                      <a:pt x="13" y="308"/>
                      <a:pt x="6" y="320"/>
                      <a:pt x="3" y="332"/>
                    </a:cubicBezTo>
                    <a:cubicBezTo>
                      <a:pt x="0" y="343"/>
                      <a:pt x="1" y="355"/>
                      <a:pt x="2" y="365"/>
                    </a:cubicBezTo>
                    <a:cubicBezTo>
                      <a:pt x="10" y="407"/>
                      <a:pt x="51" y="434"/>
                      <a:pt x="91" y="428"/>
                    </a:cubicBezTo>
                    <a:cubicBezTo>
                      <a:pt x="237" y="403"/>
                      <a:pt x="386" y="402"/>
                      <a:pt x="532" y="426"/>
                    </a:cubicBezTo>
                    <a:cubicBezTo>
                      <a:pt x="814" y="471"/>
                      <a:pt x="1022" y="577"/>
                      <a:pt x="1226" y="776"/>
                    </a:cubicBezTo>
                    <a:cubicBezTo>
                      <a:pt x="1226" y="776"/>
                      <a:pt x="1226" y="776"/>
                      <a:pt x="1228" y="776"/>
                    </a:cubicBezTo>
                    <a:cubicBezTo>
                      <a:pt x="1228" y="776"/>
                      <a:pt x="1228" y="776"/>
                      <a:pt x="1232" y="781"/>
                    </a:cubicBezTo>
                    <a:cubicBezTo>
                      <a:pt x="1237" y="786"/>
                      <a:pt x="1240" y="789"/>
                      <a:pt x="1244" y="794"/>
                    </a:cubicBezTo>
                    <a:cubicBezTo>
                      <a:pt x="1255" y="805"/>
                      <a:pt x="1268" y="813"/>
                      <a:pt x="1282" y="816"/>
                    </a:cubicBezTo>
                    <a:lnTo>
                      <a:pt x="1282" y="599"/>
                    </a:lnTo>
                    <a:close/>
                  </a:path>
                </a:pathLst>
              </a:custGeom>
              <a:solidFill>
                <a:srgbClr val="EBEBEB"/>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9" name="Rectangle 75"/>
          <p:cNvSpPr>
            <a:spLocks noGrp="1" noChangeArrowheads="1"/>
          </p:cNvSpPr>
          <p:nvPr userDrawn="1">
            <p:ph type="ctrTitle"/>
          </p:nvPr>
        </p:nvSpPr>
        <p:spPr>
          <a:xfrm>
            <a:off x="1346982" y="3754616"/>
            <a:ext cx="4677405" cy="685648"/>
          </a:xfrm>
          <a:prstGeom prst="rect">
            <a:avLst/>
          </a:prstGeom>
        </p:spPr>
        <p:txBody>
          <a:bodyPr lIns="0" tIns="0" rIns="0" bIns="0" anchor="t"/>
          <a:lstStyle>
            <a:lvl1pPr algn="l">
              <a:defRPr sz="2400" b="1" cap="all" baseline="0">
                <a:solidFill>
                  <a:srgbClr val="0FB6E3"/>
                </a:solidFill>
                <a:latin typeface="Arial" pitchFamily="34" charset="0"/>
                <a:cs typeface="Arial" pitchFamily="34" charset="0"/>
              </a:defRPr>
            </a:lvl1pPr>
          </a:lstStyle>
          <a:p>
            <a:r>
              <a:rPr lang="en-US" dirty="0" smtClean="0"/>
              <a:t>Click to edit Master title style</a:t>
            </a:r>
            <a:endParaRPr lang="en-US" dirty="0"/>
          </a:p>
        </p:txBody>
      </p:sp>
      <p:sp>
        <p:nvSpPr>
          <p:cNvPr id="7" name="Rectangle 76"/>
          <p:cNvSpPr>
            <a:spLocks noGrp="1" noChangeArrowheads="1"/>
          </p:cNvSpPr>
          <p:nvPr userDrawn="1">
            <p:ph type="subTitle" idx="1"/>
          </p:nvPr>
        </p:nvSpPr>
        <p:spPr>
          <a:xfrm>
            <a:off x="1345855" y="4506917"/>
            <a:ext cx="4682986" cy="744243"/>
          </a:xfrm>
          <a:prstGeom prst="rect">
            <a:avLst/>
          </a:prstGeom>
        </p:spPr>
        <p:txBody>
          <a:bodyPr lIns="0" tIns="0" rIns="91431" bIns="45716"/>
          <a:lstStyle>
            <a:lvl1pPr marL="0" indent="0" algn="l">
              <a:spcBef>
                <a:spcPts val="400"/>
              </a:spcBef>
              <a:buFontTx/>
              <a:buNone/>
              <a:defRPr sz="1800" b="1">
                <a:solidFill>
                  <a:schemeClr val="bg2"/>
                </a:solidFill>
              </a:defRPr>
            </a:lvl1pPr>
          </a:lstStyle>
          <a:p>
            <a:r>
              <a:rPr lang="en-US" dirty="0" smtClean="0"/>
              <a:t>Click to edit Master subtitle style</a:t>
            </a:r>
            <a:endParaRPr lang="en-US" dirty="0"/>
          </a:p>
        </p:txBody>
      </p:sp>
      <p:grpSp>
        <p:nvGrpSpPr>
          <p:cNvPr id="21" name="Group 20"/>
          <p:cNvGrpSpPr/>
          <p:nvPr userDrawn="1"/>
        </p:nvGrpSpPr>
        <p:grpSpPr>
          <a:xfrm>
            <a:off x="1377663" y="2646171"/>
            <a:ext cx="5947062" cy="1329927"/>
            <a:chOff x="1377663" y="2646171"/>
            <a:chExt cx="5947062" cy="1329927"/>
          </a:xfrm>
        </p:grpSpPr>
        <p:sp>
          <p:nvSpPr>
            <p:cNvPr id="1046" name="Freeform 22"/>
            <p:cNvSpPr>
              <a:spLocks/>
            </p:cNvSpPr>
            <p:nvPr userDrawn="1"/>
          </p:nvSpPr>
          <p:spPr bwMode="auto">
            <a:xfrm>
              <a:off x="2800413" y="2988656"/>
              <a:ext cx="600148" cy="675366"/>
            </a:xfrm>
            <a:custGeom>
              <a:avLst/>
              <a:gdLst/>
              <a:ahLst/>
              <a:cxnLst>
                <a:cxn ang="0">
                  <a:pos x="260" y="0"/>
                </a:cxn>
                <a:cxn ang="0">
                  <a:pos x="260" y="164"/>
                </a:cxn>
                <a:cxn ang="0">
                  <a:pos x="245" y="269"/>
                </a:cxn>
                <a:cxn ang="0">
                  <a:pos x="169" y="310"/>
                </a:cxn>
                <a:cxn ang="0">
                  <a:pos x="97" y="261"/>
                </a:cxn>
                <a:cxn ang="0">
                  <a:pos x="94" y="223"/>
                </a:cxn>
                <a:cxn ang="0">
                  <a:pos x="94" y="53"/>
                </a:cxn>
                <a:cxn ang="0">
                  <a:pos x="45" y="0"/>
                </a:cxn>
                <a:cxn ang="0">
                  <a:pos x="0" y="0"/>
                </a:cxn>
                <a:cxn ang="0">
                  <a:pos x="0" y="224"/>
                </a:cxn>
                <a:cxn ang="0">
                  <a:pos x="27" y="352"/>
                </a:cxn>
                <a:cxn ang="0">
                  <a:pos x="135" y="397"/>
                </a:cxn>
                <a:cxn ang="0">
                  <a:pos x="260" y="348"/>
                </a:cxn>
                <a:cxn ang="0">
                  <a:pos x="260" y="349"/>
                </a:cxn>
                <a:cxn ang="0">
                  <a:pos x="261" y="349"/>
                </a:cxn>
                <a:cxn ang="0">
                  <a:pos x="298" y="388"/>
                </a:cxn>
                <a:cxn ang="0">
                  <a:pos x="353" y="388"/>
                </a:cxn>
                <a:cxn ang="0">
                  <a:pos x="353" y="0"/>
                </a:cxn>
                <a:cxn ang="0">
                  <a:pos x="260" y="0"/>
                </a:cxn>
              </a:cxnLst>
              <a:rect l="0" t="0" r="r" b="b"/>
              <a:pathLst>
                <a:path w="353" h="397">
                  <a:moveTo>
                    <a:pt x="260" y="0"/>
                  </a:moveTo>
                  <a:cubicBezTo>
                    <a:pt x="260" y="164"/>
                    <a:pt x="260" y="164"/>
                    <a:pt x="260" y="164"/>
                  </a:cubicBezTo>
                  <a:cubicBezTo>
                    <a:pt x="259" y="219"/>
                    <a:pt x="259" y="243"/>
                    <a:pt x="245" y="269"/>
                  </a:cubicBezTo>
                  <a:cubicBezTo>
                    <a:pt x="232" y="289"/>
                    <a:pt x="208" y="310"/>
                    <a:pt x="169" y="310"/>
                  </a:cubicBezTo>
                  <a:cubicBezTo>
                    <a:pt x="135" y="310"/>
                    <a:pt x="107" y="295"/>
                    <a:pt x="97" y="261"/>
                  </a:cubicBezTo>
                  <a:cubicBezTo>
                    <a:pt x="94" y="251"/>
                    <a:pt x="94" y="238"/>
                    <a:pt x="94" y="223"/>
                  </a:cubicBezTo>
                  <a:cubicBezTo>
                    <a:pt x="94" y="53"/>
                    <a:pt x="94" y="53"/>
                    <a:pt x="94" y="53"/>
                  </a:cubicBezTo>
                  <a:cubicBezTo>
                    <a:pt x="93" y="25"/>
                    <a:pt x="72" y="3"/>
                    <a:pt x="45" y="0"/>
                  </a:cubicBezTo>
                  <a:cubicBezTo>
                    <a:pt x="0" y="0"/>
                    <a:pt x="0" y="0"/>
                    <a:pt x="0" y="0"/>
                  </a:cubicBezTo>
                  <a:cubicBezTo>
                    <a:pt x="0" y="224"/>
                    <a:pt x="0" y="224"/>
                    <a:pt x="0" y="224"/>
                  </a:cubicBezTo>
                  <a:cubicBezTo>
                    <a:pt x="0" y="282"/>
                    <a:pt x="0" y="319"/>
                    <a:pt x="27" y="352"/>
                  </a:cubicBezTo>
                  <a:cubicBezTo>
                    <a:pt x="41" y="370"/>
                    <a:pt x="71" y="397"/>
                    <a:pt x="135" y="397"/>
                  </a:cubicBezTo>
                  <a:cubicBezTo>
                    <a:pt x="206" y="397"/>
                    <a:pt x="244" y="364"/>
                    <a:pt x="260" y="348"/>
                  </a:cubicBezTo>
                  <a:cubicBezTo>
                    <a:pt x="260" y="349"/>
                    <a:pt x="260" y="349"/>
                    <a:pt x="260" y="349"/>
                  </a:cubicBezTo>
                  <a:cubicBezTo>
                    <a:pt x="261" y="349"/>
                    <a:pt x="261" y="349"/>
                    <a:pt x="261" y="349"/>
                  </a:cubicBezTo>
                  <a:cubicBezTo>
                    <a:pt x="261" y="370"/>
                    <a:pt x="277" y="387"/>
                    <a:pt x="298" y="388"/>
                  </a:cubicBezTo>
                  <a:cubicBezTo>
                    <a:pt x="353" y="388"/>
                    <a:pt x="353" y="388"/>
                    <a:pt x="353" y="388"/>
                  </a:cubicBezTo>
                  <a:cubicBezTo>
                    <a:pt x="353" y="0"/>
                    <a:pt x="353" y="0"/>
                    <a:pt x="353" y="0"/>
                  </a:cubicBezTo>
                  <a:lnTo>
                    <a:pt x="260" y="0"/>
                  </a:lnTo>
                  <a:close/>
                </a:path>
              </a:pathLst>
            </a:custGeom>
            <a:solidFill>
              <a:srgbClr val="004B8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Oval 23"/>
            <p:cNvSpPr>
              <a:spLocks noChangeArrowheads="1"/>
            </p:cNvSpPr>
            <p:nvPr userDrawn="1"/>
          </p:nvSpPr>
          <p:spPr bwMode="auto">
            <a:xfrm>
              <a:off x="4050320" y="2702185"/>
              <a:ext cx="184046" cy="185646"/>
            </a:xfrm>
            <a:prstGeom prst="ellipse">
              <a:avLst/>
            </a:prstGeom>
            <a:solidFill>
              <a:srgbClr val="004B8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24"/>
            <p:cNvSpPr>
              <a:spLocks noEditPoints="1"/>
            </p:cNvSpPr>
            <p:nvPr userDrawn="1"/>
          </p:nvSpPr>
          <p:spPr bwMode="auto">
            <a:xfrm>
              <a:off x="1377663" y="2969451"/>
              <a:ext cx="624153" cy="694571"/>
            </a:xfrm>
            <a:custGeom>
              <a:avLst/>
              <a:gdLst/>
              <a:ahLst/>
              <a:cxnLst>
                <a:cxn ang="0">
                  <a:pos x="255" y="370"/>
                </a:cxn>
                <a:cxn ang="0">
                  <a:pos x="255" y="370"/>
                </a:cxn>
                <a:cxn ang="0">
                  <a:pos x="255" y="370"/>
                </a:cxn>
                <a:cxn ang="0">
                  <a:pos x="255" y="374"/>
                </a:cxn>
                <a:cxn ang="0">
                  <a:pos x="282" y="400"/>
                </a:cxn>
                <a:cxn ang="0">
                  <a:pos x="367" y="400"/>
                </a:cxn>
                <a:cxn ang="0">
                  <a:pos x="350" y="337"/>
                </a:cxn>
                <a:cxn ang="0">
                  <a:pos x="350" y="131"/>
                </a:cxn>
                <a:cxn ang="0">
                  <a:pos x="304" y="25"/>
                </a:cxn>
                <a:cxn ang="0">
                  <a:pos x="187" y="0"/>
                </a:cxn>
                <a:cxn ang="0">
                  <a:pos x="33" y="68"/>
                </a:cxn>
                <a:cxn ang="0">
                  <a:pos x="20" y="102"/>
                </a:cxn>
                <a:cxn ang="0">
                  <a:pos x="113" y="121"/>
                </a:cxn>
                <a:cxn ang="0">
                  <a:pos x="122" y="97"/>
                </a:cxn>
                <a:cxn ang="0">
                  <a:pos x="191" y="72"/>
                </a:cxn>
                <a:cxn ang="0">
                  <a:pos x="253" y="104"/>
                </a:cxn>
                <a:cxn ang="0">
                  <a:pos x="232" y="139"/>
                </a:cxn>
                <a:cxn ang="0">
                  <a:pos x="137" y="160"/>
                </a:cxn>
                <a:cxn ang="0">
                  <a:pos x="12" y="235"/>
                </a:cxn>
                <a:cxn ang="0">
                  <a:pos x="0" y="288"/>
                </a:cxn>
                <a:cxn ang="0">
                  <a:pos x="140" y="409"/>
                </a:cxn>
                <a:cxn ang="0">
                  <a:pos x="255" y="370"/>
                </a:cxn>
                <a:cxn ang="0">
                  <a:pos x="161" y="329"/>
                </a:cxn>
                <a:cxn ang="0">
                  <a:pos x="98" y="283"/>
                </a:cxn>
                <a:cxn ang="0">
                  <a:pos x="176" y="230"/>
                </a:cxn>
                <a:cxn ang="0">
                  <a:pos x="257" y="207"/>
                </a:cxn>
                <a:cxn ang="0">
                  <a:pos x="257" y="249"/>
                </a:cxn>
                <a:cxn ang="0">
                  <a:pos x="252" y="284"/>
                </a:cxn>
                <a:cxn ang="0">
                  <a:pos x="161" y="329"/>
                </a:cxn>
              </a:cxnLst>
              <a:rect l="0" t="0" r="r" b="b"/>
              <a:pathLst>
                <a:path w="367" h="409">
                  <a:moveTo>
                    <a:pt x="255" y="370"/>
                  </a:moveTo>
                  <a:cubicBezTo>
                    <a:pt x="255" y="370"/>
                    <a:pt x="255" y="370"/>
                    <a:pt x="255" y="370"/>
                  </a:cubicBezTo>
                  <a:cubicBezTo>
                    <a:pt x="255" y="370"/>
                    <a:pt x="255" y="370"/>
                    <a:pt x="255" y="370"/>
                  </a:cubicBezTo>
                  <a:cubicBezTo>
                    <a:pt x="255" y="371"/>
                    <a:pt x="255" y="372"/>
                    <a:pt x="255" y="374"/>
                  </a:cubicBezTo>
                  <a:cubicBezTo>
                    <a:pt x="257" y="387"/>
                    <a:pt x="268" y="398"/>
                    <a:pt x="282" y="400"/>
                  </a:cubicBezTo>
                  <a:cubicBezTo>
                    <a:pt x="367" y="400"/>
                    <a:pt x="367" y="400"/>
                    <a:pt x="367" y="400"/>
                  </a:cubicBezTo>
                  <a:cubicBezTo>
                    <a:pt x="350" y="377"/>
                    <a:pt x="350" y="366"/>
                    <a:pt x="350" y="337"/>
                  </a:cubicBezTo>
                  <a:cubicBezTo>
                    <a:pt x="350" y="131"/>
                    <a:pt x="350" y="131"/>
                    <a:pt x="350" y="131"/>
                  </a:cubicBezTo>
                  <a:cubicBezTo>
                    <a:pt x="350" y="90"/>
                    <a:pt x="349" y="53"/>
                    <a:pt x="304" y="25"/>
                  </a:cubicBezTo>
                  <a:cubicBezTo>
                    <a:pt x="270" y="5"/>
                    <a:pt x="225" y="0"/>
                    <a:pt x="187" y="0"/>
                  </a:cubicBezTo>
                  <a:cubicBezTo>
                    <a:pt x="163" y="0"/>
                    <a:pt x="70" y="0"/>
                    <a:pt x="33" y="68"/>
                  </a:cubicBezTo>
                  <a:cubicBezTo>
                    <a:pt x="26" y="80"/>
                    <a:pt x="22" y="91"/>
                    <a:pt x="20" y="102"/>
                  </a:cubicBezTo>
                  <a:cubicBezTo>
                    <a:pt x="113" y="121"/>
                    <a:pt x="113" y="121"/>
                    <a:pt x="113" y="121"/>
                  </a:cubicBezTo>
                  <a:cubicBezTo>
                    <a:pt x="114" y="113"/>
                    <a:pt x="115" y="106"/>
                    <a:pt x="122" y="97"/>
                  </a:cubicBezTo>
                  <a:cubicBezTo>
                    <a:pt x="131" y="85"/>
                    <a:pt x="152" y="72"/>
                    <a:pt x="191" y="72"/>
                  </a:cubicBezTo>
                  <a:cubicBezTo>
                    <a:pt x="231" y="72"/>
                    <a:pt x="247" y="88"/>
                    <a:pt x="253" y="104"/>
                  </a:cubicBezTo>
                  <a:cubicBezTo>
                    <a:pt x="259" y="126"/>
                    <a:pt x="249" y="133"/>
                    <a:pt x="232" y="139"/>
                  </a:cubicBezTo>
                  <a:cubicBezTo>
                    <a:pt x="213" y="144"/>
                    <a:pt x="193" y="149"/>
                    <a:pt x="137" y="160"/>
                  </a:cubicBezTo>
                  <a:cubicBezTo>
                    <a:pt x="100" y="167"/>
                    <a:pt x="40" y="180"/>
                    <a:pt x="12" y="235"/>
                  </a:cubicBezTo>
                  <a:cubicBezTo>
                    <a:pt x="4" y="251"/>
                    <a:pt x="0" y="269"/>
                    <a:pt x="0" y="288"/>
                  </a:cubicBezTo>
                  <a:cubicBezTo>
                    <a:pt x="0" y="355"/>
                    <a:pt x="52" y="409"/>
                    <a:pt x="140" y="409"/>
                  </a:cubicBezTo>
                  <a:cubicBezTo>
                    <a:pt x="193" y="409"/>
                    <a:pt x="234" y="387"/>
                    <a:pt x="255" y="370"/>
                  </a:cubicBezTo>
                  <a:close/>
                  <a:moveTo>
                    <a:pt x="161" y="329"/>
                  </a:moveTo>
                  <a:cubicBezTo>
                    <a:pt x="124" y="329"/>
                    <a:pt x="98" y="314"/>
                    <a:pt x="98" y="283"/>
                  </a:cubicBezTo>
                  <a:cubicBezTo>
                    <a:pt x="98" y="242"/>
                    <a:pt x="142" y="235"/>
                    <a:pt x="176" y="230"/>
                  </a:cubicBezTo>
                  <a:cubicBezTo>
                    <a:pt x="218" y="223"/>
                    <a:pt x="239" y="216"/>
                    <a:pt x="257" y="207"/>
                  </a:cubicBezTo>
                  <a:cubicBezTo>
                    <a:pt x="257" y="249"/>
                    <a:pt x="257" y="249"/>
                    <a:pt x="257" y="249"/>
                  </a:cubicBezTo>
                  <a:cubicBezTo>
                    <a:pt x="257" y="261"/>
                    <a:pt x="257" y="273"/>
                    <a:pt x="252" y="284"/>
                  </a:cubicBezTo>
                  <a:cubicBezTo>
                    <a:pt x="242" y="307"/>
                    <a:pt x="208" y="329"/>
                    <a:pt x="161" y="329"/>
                  </a:cubicBezTo>
                </a:path>
              </a:pathLst>
            </a:custGeom>
            <a:solidFill>
              <a:srgbClr val="004B8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25"/>
            <p:cNvSpPr>
              <a:spLocks noEditPoints="1"/>
            </p:cNvSpPr>
            <p:nvPr userDrawn="1"/>
          </p:nvSpPr>
          <p:spPr bwMode="auto">
            <a:xfrm>
              <a:off x="4354394" y="2969451"/>
              <a:ext cx="676967" cy="697771"/>
            </a:xfrm>
            <a:custGeom>
              <a:avLst/>
              <a:gdLst/>
              <a:ahLst/>
              <a:cxnLst>
                <a:cxn ang="0">
                  <a:pos x="198" y="0"/>
                </a:cxn>
                <a:cxn ang="0">
                  <a:pos x="0" y="204"/>
                </a:cxn>
                <a:cxn ang="0">
                  <a:pos x="202" y="411"/>
                </a:cxn>
                <a:cxn ang="0">
                  <a:pos x="399" y="204"/>
                </a:cxn>
                <a:cxn ang="0">
                  <a:pos x="198" y="0"/>
                </a:cxn>
                <a:cxn ang="0">
                  <a:pos x="202" y="326"/>
                </a:cxn>
                <a:cxn ang="0">
                  <a:pos x="97" y="202"/>
                </a:cxn>
                <a:cxn ang="0">
                  <a:pos x="197" y="84"/>
                </a:cxn>
                <a:cxn ang="0">
                  <a:pos x="301" y="203"/>
                </a:cxn>
                <a:cxn ang="0">
                  <a:pos x="202" y="326"/>
                </a:cxn>
              </a:cxnLst>
              <a:rect l="0" t="0" r="r" b="b"/>
              <a:pathLst>
                <a:path w="399" h="411">
                  <a:moveTo>
                    <a:pt x="198" y="0"/>
                  </a:moveTo>
                  <a:cubicBezTo>
                    <a:pt x="82" y="0"/>
                    <a:pt x="0" y="86"/>
                    <a:pt x="0" y="204"/>
                  </a:cubicBezTo>
                  <a:cubicBezTo>
                    <a:pt x="0" y="323"/>
                    <a:pt x="81" y="411"/>
                    <a:pt x="202" y="411"/>
                  </a:cubicBezTo>
                  <a:cubicBezTo>
                    <a:pt x="319" y="411"/>
                    <a:pt x="399" y="325"/>
                    <a:pt x="399" y="204"/>
                  </a:cubicBezTo>
                  <a:cubicBezTo>
                    <a:pt x="398" y="76"/>
                    <a:pt x="305" y="0"/>
                    <a:pt x="198" y="0"/>
                  </a:cubicBezTo>
                  <a:moveTo>
                    <a:pt x="202" y="326"/>
                  </a:moveTo>
                  <a:cubicBezTo>
                    <a:pt x="146" y="326"/>
                    <a:pt x="97" y="282"/>
                    <a:pt x="97" y="202"/>
                  </a:cubicBezTo>
                  <a:cubicBezTo>
                    <a:pt x="97" y="131"/>
                    <a:pt x="139" y="84"/>
                    <a:pt x="197" y="84"/>
                  </a:cubicBezTo>
                  <a:cubicBezTo>
                    <a:pt x="262" y="84"/>
                    <a:pt x="299" y="138"/>
                    <a:pt x="301" y="203"/>
                  </a:cubicBezTo>
                  <a:cubicBezTo>
                    <a:pt x="303" y="267"/>
                    <a:pt x="269" y="326"/>
                    <a:pt x="202" y="326"/>
                  </a:cubicBezTo>
                </a:path>
              </a:pathLst>
            </a:custGeom>
            <a:solidFill>
              <a:srgbClr val="004B8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26"/>
            <p:cNvSpPr>
              <a:spLocks/>
            </p:cNvSpPr>
            <p:nvPr userDrawn="1"/>
          </p:nvSpPr>
          <p:spPr bwMode="auto">
            <a:xfrm>
              <a:off x="2089838" y="2958248"/>
              <a:ext cx="592145" cy="729779"/>
            </a:xfrm>
            <a:custGeom>
              <a:avLst/>
              <a:gdLst/>
              <a:ahLst/>
              <a:cxnLst>
                <a:cxn ang="0">
                  <a:pos x="314" y="216"/>
                </a:cxn>
                <a:cxn ang="0">
                  <a:pos x="190" y="167"/>
                </a:cxn>
                <a:cxn ang="0">
                  <a:pos x="116" y="117"/>
                </a:cxn>
                <a:cxn ang="0">
                  <a:pos x="183" y="83"/>
                </a:cxn>
                <a:cxn ang="0">
                  <a:pos x="262" y="116"/>
                </a:cxn>
                <a:cxn ang="0">
                  <a:pos x="321" y="60"/>
                </a:cxn>
                <a:cxn ang="0">
                  <a:pos x="318" y="57"/>
                </a:cxn>
                <a:cxn ang="0">
                  <a:pos x="194" y="9"/>
                </a:cxn>
                <a:cxn ang="0">
                  <a:pos x="17" y="120"/>
                </a:cxn>
                <a:cxn ang="0">
                  <a:pos x="117" y="235"/>
                </a:cxn>
                <a:cxn ang="0">
                  <a:pos x="206" y="262"/>
                </a:cxn>
                <a:cxn ang="0">
                  <a:pos x="244" y="299"/>
                </a:cxn>
                <a:cxn ang="0">
                  <a:pos x="163" y="337"/>
                </a:cxn>
                <a:cxn ang="0">
                  <a:pos x="68" y="293"/>
                </a:cxn>
                <a:cxn ang="0">
                  <a:pos x="0" y="346"/>
                </a:cxn>
                <a:cxn ang="0">
                  <a:pos x="161" y="419"/>
                </a:cxn>
                <a:cxn ang="0">
                  <a:pos x="346" y="302"/>
                </a:cxn>
                <a:cxn ang="0">
                  <a:pos x="314" y="216"/>
                </a:cxn>
              </a:cxnLst>
              <a:rect l="0" t="0" r="r" b="b"/>
              <a:pathLst>
                <a:path w="349" h="429">
                  <a:moveTo>
                    <a:pt x="314" y="216"/>
                  </a:moveTo>
                  <a:cubicBezTo>
                    <a:pt x="291" y="195"/>
                    <a:pt x="269" y="189"/>
                    <a:pt x="190" y="167"/>
                  </a:cubicBezTo>
                  <a:cubicBezTo>
                    <a:pt x="141" y="155"/>
                    <a:pt x="113" y="144"/>
                    <a:pt x="116" y="117"/>
                  </a:cubicBezTo>
                  <a:cubicBezTo>
                    <a:pt x="118" y="96"/>
                    <a:pt x="139" y="79"/>
                    <a:pt x="183" y="83"/>
                  </a:cubicBezTo>
                  <a:cubicBezTo>
                    <a:pt x="222" y="86"/>
                    <a:pt x="246" y="101"/>
                    <a:pt x="262" y="116"/>
                  </a:cubicBezTo>
                  <a:cubicBezTo>
                    <a:pt x="321" y="60"/>
                    <a:pt x="321" y="60"/>
                    <a:pt x="321" y="60"/>
                  </a:cubicBezTo>
                  <a:cubicBezTo>
                    <a:pt x="320" y="59"/>
                    <a:pt x="319" y="58"/>
                    <a:pt x="318" y="57"/>
                  </a:cubicBezTo>
                  <a:cubicBezTo>
                    <a:pt x="293" y="36"/>
                    <a:pt x="253" y="14"/>
                    <a:pt x="194" y="9"/>
                  </a:cubicBezTo>
                  <a:cubicBezTo>
                    <a:pt x="88" y="0"/>
                    <a:pt x="23" y="55"/>
                    <a:pt x="17" y="120"/>
                  </a:cubicBezTo>
                  <a:cubicBezTo>
                    <a:pt x="14" y="155"/>
                    <a:pt x="27" y="205"/>
                    <a:pt x="117" y="235"/>
                  </a:cubicBezTo>
                  <a:cubicBezTo>
                    <a:pt x="131" y="240"/>
                    <a:pt x="193" y="257"/>
                    <a:pt x="206" y="262"/>
                  </a:cubicBezTo>
                  <a:cubicBezTo>
                    <a:pt x="218" y="265"/>
                    <a:pt x="246" y="274"/>
                    <a:pt x="244" y="299"/>
                  </a:cubicBezTo>
                  <a:cubicBezTo>
                    <a:pt x="242" y="318"/>
                    <a:pt x="216" y="342"/>
                    <a:pt x="163" y="337"/>
                  </a:cubicBezTo>
                  <a:cubicBezTo>
                    <a:pt x="119" y="333"/>
                    <a:pt x="89" y="316"/>
                    <a:pt x="68" y="293"/>
                  </a:cubicBezTo>
                  <a:cubicBezTo>
                    <a:pt x="0" y="346"/>
                    <a:pt x="0" y="346"/>
                    <a:pt x="0" y="346"/>
                  </a:cubicBezTo>
                  <a:cubicBezTo>
                    <a:pt x="42" y="390"/>
                    <a:pt x="103" y="414"/>
                    <a:pt x="161" y="419"/>
                  </a:cubicBezTo>
                  <a:cubicBezTo>
                    <a:pt x="281" y="429"/>
                    <a:pt x="341" y="362"/>
                    <a:pt x="346" y="302"/>
                  </a:cubicBezTo>
                  <a:cubicBezTo>
                    <a:pt x="349" y="269"/>
                    <a:pt x="337" y="237"/>
                    <a:pt x="314" y="216"/>
                  </a:cubicBezTo>
                </a:path>
              </a:pathLst>
            </a:custGeom>
            <a:solidFill>
              <a:srgbClr val="004B8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27"/>
            <p:cNvSpPr>
              <a:spLocks/>
            </p:cNvSpPr>
            <p:nvPr userDrawn="1"/>
          </p:nvSpPr>
          <p:spPr bwMode="auto">
            <a:xfrm>
              <a:off x="3571803" y="2971051"/>
              <a:ext cx="363290" cy="676967"/>
            </a:xfrm>
            <a:custGeom>
              <a:avLst/>
              <a:gdLst/>
              <a:ahLst/>
              <a:cxnLst>
                <a:cxn ang="0">
                  <a:pos x="90" y="66"/>
                </a:cxn>
                <a:cxn ang="0">
                  <a:pos x="90" y="54"/>
                </a:cxn>
                <a:cxn ang="0">
                  <a:pos x="46" y="11"/>
                </a:cxn>
                <a:cxn ang="0">
                  <a:pos x="0" y="11"/>
                </a:cxn>
                <a:cxn ang="0">
                  <a:pos x="0" y="399"/>
                </a:cxn>
                <a:cxn ang="0">
                  <a:pos x="90" y="399"/>
                </a:cxn>
                <a:cxn ang="0">
                  <a:pos x="90" y="255"/>
                </a:cxn>
                <a:cxn ang="0">
                  <a:pos x="130" y="121"/>
                </a:cxn>
                <a:cxn ang="0">
                  <a:pos x="214" y="98"/>
                </a:cxn>
                <a:cxn ang="0">
                  <a:pos x="214" y="2"/>
                </a:cxn>
                <a:cxn ang="0">
                  <a:pos x="90" y="66"/>
                </a:cxn>
              </a:cxnLst>
              <a:rect l="0" t="0" r="r" b="b"/>
              <a:pathLst>
                <a:path w="214" h="399">
                  <a:moveTo>
                    <a:pt x="90" y="66"/>
                  </a:moveTo>
                  <a:cubicBezTo>
                    <a:pt x="90" y="54"/>
                    <a:pt x="90" y="54"/>
                    <a:pt x="90" y="54"/>
                  </a:cubicBezTo>
                  <a:cubicBezTo>
                    <a:pt x="89" y="30"/>
                    <a:pt x="70" y="12"/>
                    <a:pt x="46" y="11"/>
                  </a:cubicBezTo>
                  <a:cubicBezTo>
                    <a:pt x="0" y="11"/>
                    <a:pt x="0" y="11"/>
                    <a:pt x="0" y="11"/>
                  </a:cubicBezTo>
                  <a:cubicBezTo>
                    <a:pt x="0" y="399"/>
                    <a:pt x="0" y="399"/>
                    <a:pt x="0" y="399"/>
                  </a:cubicBezTo>
                  <a:cubicBezTo>
                    <a:pt x="90" y="399"/>
                    <a:pt x="90" y="399"/>
                    <a:pt x="90" y="399"/>
                  </a:cubicBezTo>
                  <a:cubicBezTo>
                    <a:pt x="90" y="255"/>
                    <a:pt x="90" y="255"/>
                    <a:pt x="90" y="255"/>
                  </a:cubicBezTo>
                  <a:cubicBezTo>
                    <a:pt x="90" y="191"/>
                    <a:pt x="91" y="151"/>
                    <a:pt x="130" y="121"/>
                  </a:cubicBezTo>
                  <a:cubicBezTo>
                    <a:pt x="159" y="99"/>
                    <a:pt x="194" y="99"/>
                    <a:pt x="214" y="98"/>
                  </a:cubicBezTo>
                  <a:cubicBezTo>
                    <a:pt x="214" y="2"/>
                    <a:pt x="214" y="2"/>
                    <a:pt x="214" y="2"/>
                  </a:cubicBezTo>
                  <a:cubicBezTo>
                    <a:pt x="127" y="0"/>
                    <a:pt x="102" y="46"/>
                    <a:pt x="90" y="66"/>
                  </a:cubicBezTo>
                </a:path>
              </a:pathLst>
            </a:custGeom>
            <a:solidFill>
              <a:srgbClr val="004B8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28"/>
            <p:cNvSpPr>
              <a:spLocks/>
            </p:cNvSpPr>
            <p:nvPr userDrawn="1"/>
          </p:nvSpPr>
          <p:spPr bwMode="auto">
            <a:xfrm>
              <a:off x="4063123" y="2988656"/>
              <a:ext cx="158439" cy="659362"/>
            </a:xfrm>
            <a:custGeom>
              <a:avLst/>
              <a:gdLst/>
              <a:ahLst/>
              <a:cxnLst>
                <a:cxn ang="0">
                  <a:pos x="44" y="0"/>
                </a:cxn>
                <a:cxn ang="0">
                  <a:pos x="0" y="46"/>
                </a:cxn>
                <a:cxn ang="0">
                  <a:pos x="0" y="46"/>
                </a:cxn>
                <a:cxn ang="0">
                  <a:pos x="0" y="388"/>
                </a:cxn>
                <a:cxn ang="0">
                  <a:pos x="93" y="388"/>
                </a:cxn>
                <a:cxn ang="0">
                  <a:pos x="93" y="0"/>
                </a:cxn>
                <a:cxn ang="0">
                  <a:pos x="44" y="0"/>
                </a:cxn>
              </a:cxnLst>
              <a:rect l="0" t="0" r="r" b="b"/>
              <a:pathLst>
                <a:path w="93" h="388">
                  <a:moveTo>
                    <a:pt x="44" y="0"/>
                  </a:moveTo>
                  <a:cubicBezTo>
                    <a:pt x="20" y="1"/>
                    <a:pt x="0" y="21"/>
                    <a:pt x="0" y="46"/>
                  </a:cubicBezTo>
                  <a:cubicBezTo>
                    <a:pt x="0" y="46"/>
                    <a:pt x="0" y="46"/>
                    <a:pt x="0" y="46"/>
                  </a:cubicBezTo>
                  <a:cubicBezTo>
                    <a:pt x="0" y="388"/>
                    <a:pt x="0" y="388"/>
                    <a:pt x="0" y="388"/>
                  </a:cubicBezTo>
                  <a:cubicBezTo>
                    <a:pt x="93" y="388"/>
                    <a:pt x="93" y="388"/>
                    <a:pt x="93" y="388"/>
                  </a:cubicBezTo>
                  <a:cubicBezTo>
                    <a:pt x="93" y="0"/>
                    <a:pt x="93" y="0"/>
                    <a:pt x="93" y="0"/>
                  </a:cubicBezTo>
                  <a:lnTo>
                    <a:pt x="44" y="0"/>
                  </a:lnTo>
                  <a:close/>
                </a:path>
              </a:pathLst>
            </a:custGeom>
            <a:solidFill>
              <a:srgbClr val="004B8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29"/>
            <p:cNvSpPr>
              <a:spLocks/>
            </p:cNvSpPr>
            <p:nvPr userDrawn="1"/>
          </p:nvSpPr>
          <p:spPr bwMode="auto">
            <a:xfrm>
              <a:off x="5159393" y="2969451"/>
              <a:ext cx="574542" cy="678567"/>
            </a:xfrm>
            <a:custGeom>
              <a:avLst/>
              <a:gdLst/>
              <a:ahLst/>
              <a:cxnLst>
                <a:cxn ang="0">
                  <a:pos x="315" y="47"/>
                </a:cxn>
                <a:cxn ang="0">
                  <a:pos x="213" y="0"/>
                </a:cxn>
                <a:cxn ang="0">
                  <a:pos x="124" y="27"/>
                </a:cxn>
                <a:cxn ang="0">
                  <a:pos x="94" y="58"/>
                </a:cxn>
                <a:cxn ang="0">
                  <a:pos x="94" y="58"/>
                </a:cxn>
                <a:cxn ang="0">
                  <a:pos x="94" y="58"/>
                </a:cxn>
                <a:cxn ang="0">
                  <a:pos x="93" y="58"/>
                </a:cxn>
                <a:cxn ang="0">
                  <a:pos x="49" y="12"/>
                </a:cxn>
                <a:cxn ang="0">
                  <a:pos x="0" y="12"/>
                </a:cxn>
                <a:cxn ang="0">
                  <a:pos x="0" y="400"/>
                </a:cxn>
                <a:cxn ang="0">
                  <a:pos x="94" y="400"/>
                </a:cxn>
                <a:cxn ang="0">
                  <a:pos x="94" y="231"/>
                </a:cxn>
                <a:cxn ang="0">
                  <a:pos x="108" y="135"/>
                </a:cxn>
                <a:cxn ang="0">
                  <a:pos x="180" y="91"/>
                </a:cxn>
                <a:cxn ang="0">
                  <a:pos x="243" y="143"/>
                </a:cxn>
                <a:cxn ang="0">
                  <a:pos x="246" y="202"/>
                </a:cxn>
                <a:cxn ang="0">
                  <a:pos x="246" y="361"/>
                </a:cxn>
                <a:cxn ang="0">
                  <a:pos x="284" y="400"/>
                </a:cxn>
                <a:cxn ang="0">
                  <a:pos x="339" y="400"/>
                </a:cxn>
                <a:cxn ang="0">
                  <a:pos x="339" y="172"/>
                </a:cxn>
                <a:cxn ang="0">
                  <a:pos x="315" y="47"/>
                </a:cxn>
              </a:cxnLst>
              <a:rect l="0" t="0" r="r" b="b"/>
              <a:pathLst>
                <a:path w="339" h="400">
                  <a:moveTo>
                    <a:pt x="315" y="47"/>
                  </a:moveTo>
                  <a:cubicBezTo>
                    <a:pt x="295" y="20"/>
                    <a:pt x="257" y="0"/>
                    <a:pt x="213" y="0"/>
                  </a:cubicBezTo>
                  <a:cubicBezTo>
                    <a:pt x="183" y="0"/>
                    <a:pt x="147" y="10"/>
                    <a:pt x="124" y="27"/>
                  </a:cubicBezTo>
                  <a:cubicBezTo>
                    <a:pt x="108" y="38"/>
                    <a:pt x="98" y="51"/>
                    <a:pt x="94" y="58"/>
                  </a:cubicBezTo>
                  <a:cubicBezTo>
                    <a:pt x="94" y="58"/>
                    <a:pt x="94" y="58"/>
                    <a:pt x="94" y="58"/>
                  </a:cubicBezTo>
                  <a:cubicBezTo>
                    <a:pt x="94" y="58"/>
                    <a:pt x="94" y="58"/>
                    <a:pt x="94" y="58"/>
                  </a:cubicBezTo>
                  <a:cubicBezTo>
                    <a:pt x="93" y="58"/>
                    <a:pt x="93" y="58"/>
                    <a:pt x="93" y="58"/>
                  </a:cubicBezTo>
                  <a:cubicBezTo>
                    <a:pt x="93" y="33"/>
                    <a:pt x="73" y="13"/>
                    <a:pt x="49" y="12"/>
                  </a:cubicBezTo>
                  <a:cubicBezTo>
                    <a:pt x="0" y="12"/>
                    <a:pt x="0" y="12"/>
                    <a:pt x="0" y="12"/>
                  </a:cubicBezTo>
                  <a:cubicBezTo>
                    <a:pt x="0" y="400"/>
                    <a:pt x="0" y="400"/>
                    <a:pt x="0" y="400"/>
                  </a:cubicBezTo>
                  <a:cubicBezTo>
                    <a:pt x="94" y="400"/>
                    <a:pt x="94" y="400"/>
                    <a:pt x="94" y="400"/>
                  </a:cubicBezTo>
                  <a:cubicBezTo>
                    <a:pt x="94" y="231"/>
                    <a:pt x="94" y="231"/>
                    <a:pt x="94" y="231"/>
                  </a:cubicBezTo>
                  <a:cubicBezTo>
                    <a:pt x="94" y="203"/>
                    <a:pt x="94" y="163"/>
                    <a:pt x="108" y="135"/>
                  </a:cubicBezTo>
                  <a:cubicBezTo>
                    <a:pt x="122" y="109"/>
                    <a:pt x="150" y="91"/>
                    <a:pt x="180" y="91"/>
                  </a:cubicBezTo>
                  <a:cubicBezTo>
                    <a:pt x="210" y="91"/>
                    <a:pt x="235" y="109"/>
                    <a:pt x="243" y="143"/>
                  </a:cubicBezTo>
                  <a:cubicBezTo>
                    <a:pt x="246" y="154"/>
                    <a:pt x="246" y="173"/>
                    <a:pt x="246" y="202"/>
                  </a:cubicBezTo>
                  <a:cubicBezTo>
                    <a:pt x="246" y="361"/>
                    <a:pt x="246" y="361"/>
                    <a:pt x="246" y="361"/>
                  </a:cubicBezTo>
                  <a:cubicBezTo>
                    <a:pt x="247" y="382"/>
                    <a:pt x="263" y="399"/>
                    <a:pt x="284" y="400"/>
                  </a:cubicBezTo>
                  <a:cubicBezTo>
                    <a:pt x="339" y="400"/>
                    <a:pt x="339" y="400"/>
                    <a:pt x="339" y="400"/>
                  </a:cubicBezTo>
                  <a:cubicBezTo>
                    <a:pt x="339" y="172"/>
                    <a:pt x="339" y="172"/>
                    <a:pt x="339" y="172"/>
                  </a:cubicBezTo>
                  <a:cubicBezTo>
                    <a:pt x="339" y="121"/>
                    <a:pt x="339" y="79"/>
                    <a:pt x="315" y="47"/>
                  </a:cubicBezTo>
                </a:path>
              </a:pathLst>
            </a:custGeom>
            <a:solidFill>
              <a:srgbClr val="004B8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30"/>
            <p:cNvSpPr>
              <a:spLocks/>
            </p:cNvSpPr>
            <p:nvPr userDrawn="1"/>
          </p:nvSpPr>
          <p:spPr bwMode="auto">
            <a:xfrm>
              <a:off x="6031606" y="2820614"/>
              <a:ext cx="235258" cy="929829"/>
            </a:xfrm>
            <a:custGeom>
              <a:avLst/>
              <a:gdLst/>
              <a:ahLst/>
              <a:cxnLst>
                <a:cxn ang="0">
                  <a:pos x="42" y="544"/>
                </a:cxn>
                <a:cxn ang="0">
                  <a:pos x="0" y="476"/>
                </a:cxn>
                <a:cxn ang="0">
                  <a:pos x="0" y="475"/>
                </a:cxn>
                <a:cxn ang="0">
                  <a:pos x="0" y="474"/>
                </a:cxn>
                <a:cxn ang="0">
                  <a:pos x="56" y="216"/>
                </a:cxn>
                <a:cxn ang="0">
                  <a:pos x="18" y="72"/>
                </a:cxn>
                <a:cxn ang="0">
                  <a:pos x="17" y="70"/>
                </a:cxn>
                <a:cxn ang="0">
                  <a:pos x="18" y="69"/>
                </a:cxn>
                <a:cxn ang="0">
                  <a:pos x="67" y="3"/>
                </a:cxn>
                <a:cxn ang="0">
                  <a:pos x="70" y="0"/>
                </a:cxn>
                <a:cxn ang="0">
                  <a:pos x="71" y="4"/>
                </a:cxn>
                <a:cxn ang="0">
                  <a:pos x="83" y="43"/>
                </a:cxn>
                <a:cxn ang="0">
                  <a:pos x="127" y="210"/>
                </a:cxn>
                <a:cxn ang="0">
                  <a:pos x="58" y="517"/>
                </a:cxn>
                <a:cxn ang="0">
                  <a:pos x="46" y="543"/>
                </a:cxn>
                <a:cxn ang="0">
                  <a:pos x="44" y="547"/>
                </a:cxn>
                <a:cxn ang="0">
                  <a:pos x="42" y="544"/>
                </a:cxn>
              </a:cxnLst>
              <a:rect l="0" t="0" r="r" b="b"/>
              <a:pathLst>
                <a:path w="138" h="547">
                  <a:moveTo>
                    <a:pt x="42" y="544"/>
                  </a:moveTo>
                  <a:cubicBezTo>
                    <a:pt x="26" y="523"/>
                    <a:pt x="12" y="500"/>
                    <a:pt x="0" y="476"/>
                  </a:cubicBezTo>
                  <a:cubicBezTo>
                    <a:pt x="0" y="475"/>
                    <a:pt x="0" y="475"/>
                    <a:pt x="0" y="475"/>
                  </a:cubicBezTo>
                  <a:cubicBezTo>
                    <a:pt x="0" y="474"/>
                    <a:pt x="0" y="474"/>
                    <a:pt x="0" y="474"/>
                  </a:cubicBezTo>
                  <a:cubicBezTo>
                    <a:pt x="50" y="387"/>
                    <a:pt x="65" y="315"/>
                    <a:pt x="56" y="216"/>
                  </a:cubicBezTo>
                  <a:cubicBezTo>
                    <a:pt x="52" y="166"/>
                    <a:pt x="39" y="118"/>
                    <a:pt x="18" y="72"/>
                  </a:cubicBezTo>
                  <a:cubicBezTo>
                    <a:pt x="17" y="70"/>
                    <a:pt x="17" y="70"/>
                    <a:pt x="17" y="70"/>
                  </a:cubicBezTo>
                  <a:cubicBezTo>
                    <a:pt x="18" y="69"/>
                    <a:pt x="18" y="69"/>
                    <a:pt x="18" y="69"/>
                  </a:cubicBezTo>
                  <a:cubicBezTo>
                    <a:pt x="32" y="46"/>
                    <a:pt x="49" y="23"/>
                    <a:pt x="67" y="3"/>
                  </a:cubicBezTo>
                  <a:cubicBezTo>
                    <a:pt x="70" y="0"/>
                    <a:pt x="70" y="0"/>
                    <a:pt x="70" y="0"/>
                  </a:cubicBezTo>
                  <a:cubicBezTo>
                    <a:pt x="71" y="4"/>
                    <a:pt x="71" y="4"/>
                    <a:pt x="71" y="4"/>
                  </a:cubicBezTo>
                  <a:cubicBezTo>
                    <a:pt x="74" y="18"/>
                    <a:pt x="78" y="31"/>
                    <a:pt x="83" y="43"/>
                  </a:cubicBezTo>
                  <a:cubicBezTo>
                    <a:pt x="107" y="96"/>
                    <a:pt x="122" y="152"/>
                    <a:pt x="127" y="210"/>
                  </a:cubicBezTo>
                  <a:cubicBezTo>
                    <a:pt x="138" y="324"/>
                    <a:pt x="117" y="416"/>
                    <a:pt x="58" y="517"/>
                  </a:cubicBezTo>
                  <a:cubicBezTo>
                    <a:pt x="53" y="525"/>
                    <a:pt x="49" y="534"/>
                    <a:pt x="46" y="543"/>
                  </a:cubicBezTo>
                  <a:cubicBezTo>
                    <a:pt x="44" y="547"/>
                    <a:pt x="44" y="547"/>
                    <a:pt x="44" y="547"/>
                  </a:cubicBezTo>
                  <a:lnTo>
                    <a:pt x="42" y="544"/>
                  </a:lnTo>
                  <a:close/>
                </a:path>
              </a:pathLst>
            </a:custGeom>
            <a:solidFill>
              <a:srgbClr val="8DC6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31"/>
            <p:cNvSpPr>
              <a:spLocks/>
            </p:cNvSpPr>
            <p:nvPr userDrawn="1"/>
          </p:nvSpPr>
          <p:spPr bwMode="auto">
            <a:xfrm>
              <a:off x="6492520" y="3483177"/>
              <a:ext cx="768189" cy="492921"/>
            </a:xfrm>
            <a:custGeom>
              <a:avLst/>
              <a:gdLst/>
              <a:ahLst/>
              <a:cxnLst>
                <a:cxn ang="0">
                  <a:pos x="50" y="290"/>
                </a:cxn>
                <a:cxn ang="0">
                  <a:pos x="5" y="287"/>
                </a:cxn>
                <a:cxn ang="0">
                  <a:pos x="0" y="287"/>
                </a:cxn>
                <a:cxn ang="0">
                  <a:pos x="3" y="283"/>
                </a:cxn>
                <a:cxn ang="0">
                  <a:pos x="14" y="269"/>
                </a:cxn>
                <a:cxn ang="0">
                  <a:pos x="124" y="148"/>
                </a:cxn>
                <a:cxn ang="0">
                  <a:pos x="417" y="9"/>
                </a:cxn>
                <a:cxn ang="0">
                  <a:pos x="418" y="9"/>
                </a:cxn>
                <a:cxn ang="0">
                  <a:pos x="448" y="1"/>
                </a:cxn>
                <a:cxn ang="0">
                  <a:pos x="452" y="0"/>
                </a:cxn>
                <a:cxn ang="0">
                  <a:pos x="451" y="4"/>
                </a:cxn>
                <a:cxn ang="0">
                  <a:pos x="415" y="81"/>
                </a:cxn>
                <a:cxn ang="0">
                  <a:pos x="414" y="82"/>
                </a:cxn>
                <a:cxn ang="0">
                  <a:pos x="413" y="82"/>
                </a:cxn>
                <a:cxn ang="0">
                  <a:pos x="171" y="202"/>
                </a:cxn>
                <a:cxn ang="0">
                  <a:pos x="88" y="287"/>
                </a:cxn>
                <a:cxn ang="0">
                  <a:pos x="87" y="288"/>
                </a:cxn>
                <a:cxn ang="0">
                  <a:pos x="86" y="288"/>
                </a:cxn>
                <a:cxn ang="0">
                  <a:pos x="50" y="290"/>
                </a:cxn>
              </a:cxnLst>
              <a:rect l="0" t="0" r="r" b="b"/>
              <a:pathLst>
                <a:path w="452" h="290">
                  <a:moveTo>
                    <a:pt x="50" y="290"/>
                  </a:moveTo>
                  <a:cubicBezTo>
                    <a:pt x="35" y="290"/>
                    <a:pt x="20" y="289"/>
                    <a:pt x="5" y="287"/>
                  </a:cubicBezTo>
                  <a:cubicBezTo>
                    <a:pt x="0" y="287"/>
                    <a:pt x="0" y="287"/>
                    <a:pt x="0" y="287"/>
                  </a:cubicBezTo>
                  <a:cubicBezTo>
                    <a:pt x="3" y="283"/>
                    <a:pt x="3" y="283"/>
                    <a:pt x="3" y="283"/>
                  </a:cubicBezTo>
                  <a:cubicBezTo>
                    <a:pt x="7" y="279"/>
                    <a:pt x="10" y="274"/>
                    <a:pt x="14" y="269"/>
                  </a:cubicBezTo>
                  <a:cubicBezTo>
                    <a:pt x="44" y="221"/>
                    <a:pt x="76" y="189"/>
                    <a:pt x="124" y="148"/>
                  </a:cubicBezTo>
                  <a:cubicBezTo>
                    <a:pt x="208" y="76"/>
                    <a:pt x="310" y="28"/>
                    <a:pt x="417" y="9"/>
                  </a:cubicBezTo>
                  <a:cubicBezTo>
                    <a:pt x="418" y="9"/>
                    <a:pt x="418" y="9"/>
                    <a:pt x="418" y="9"/>
                  </a:cubicBezTo>
                  <a:cubicBezTo>
                    <a:pt x="428" y="7"/>
                    <a:pt x="438" y="5"/>
                    <a:pt x="448" y="1"/>
                  </a:cubicBezTo>
                  <a:cubicBezTo>
                    <a:pt x="452" y="0"/>
                    <a:pt x="452" y="0"/>
                    <a:pt x="452" y="0"/>
                  </a:cubicBezTo>
                  <a:cubicBezTo>
                    <a:pt x="451" y="4"/>
                    <a:pt x="451" y="4"/>
                    <a:pt x="451" y="4"/>
                  </a:cubicBezTo>
                  <a:cubicBezTo>
                    <a:pt x="441" y="31"/>
                    <a:pt x="429" y="57"/>
                    <a:pt x="415" y="81"/>
                  </a:cubicBezTo>
                  <a:cubicBezTo>
                    <a:pt x="414" y="82"/>
                    <a:pt x="414" y="82"/>
                    <a:pt x="414" y="82"/>
                  </a:cubicBezTo>
                  <a:cubicBezTo>
                    <a:pt x="413" y="82"/>
                    <a:pt x="413" y="82"/>
                    <a:pt x="413" y="82"/>
                  </a:cubicBezTo>
                  <a:cubicBezTo>
                    <a:pt x="325" y="101"/>
                    <a:pt x="241" y="142"/>
                    <a:pt x="171" y="202"/>
                  </a:cubicBezTo>
                  <a:cubicBezTo>
                    <a:pt x="135" y="233"/>
                    <a:pt x="110" y="256"/>
                    <a:pt x="88" y="287"/>
                  </a:cubicBezTo>
                  <a:cubicBezTo>
                    <a:pt x="87" y="288"/>
                    <a:pt x="87" y="288"/>
                    <a:pt x="87" y="288"/>
                  </a:cubicBezTo>
                  <a:cubicBezTo>
                    <a:pt x="86" y="288"/>
                    <a:pt x="86" y="288"/>
                    <a:pt x="86" y="288"/>
                  </a:cubicBezTo>
                  <a:cubicBezTo>
                    <a:pt x="74" y="289"/>
                    <a:pt x="62" y="290"/>
                    <a:pt x="50" y="290"/>
                  </a:cubicBezTo>
                  <a:close/>
                </a:path>
              </a:pathLst>
            </a:custGeom>
            <a:solidFill>
              <a:srgbClr val="13B5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32"/>
            <p:cNvSpPr>
              <a:spLocks/>
            </p:cNvSpPr>
            <p:nvPr userDrawn="1"/>
          </p:nvSpPr>
          <p:spPr bwMode="auto">
            <a:xfrm>
              <a:off x="6562937" y="2647772"/>
              <a:ext cx="672165" cy="403299"/>
            </a:xfrm>
            <a:custGeom>
              <a:avLst/>
              <a:gdLst/>
              <a:ahLst/>
              <a:cxnLst>
                <a:cxn ang="0">
                  <a:pos x="390" y="236"/>
                </a:cxn>
                <a:cxn ang="0">
                  <a:pos x="384" y="235"/>
                </a:cxn>
                <a:cxn ang="0">
                  <a:pos x="20" y="26"/>
                </a:cxn>
                <a:cxn ang="0">
                  <a:pos x="3" y="5"/>
                </a:cxn>
                <a:cxn ang="0">
                  <a:pos x="0" y="1"/>
                </a:cxn>
                <a:cxn ang="0">
                  <a:pos x="4" y="0"/>
                </a:cxn>
                <a:cxn ang="0">
                  <a:pos x="15" y="0"/>
                </a:cxn>
                <a:cxn ang="0">
                  <a:pos x="101" y="9"/>
                </a:cxn>
                <a:cxn ang="0">
                  <a:pos x="102" y="9"/>
                </a:cxn>
                <a:cxn ang="0">
                  <a:pos x="102" y="10"/>
                </a:cxn>
                <a:cxn ang="0">
                  <a:pos x="339" y="152"/>
                </a:cxn>
                <a:cxn ang="0">
                  <a:pos x="340" y="152"/>
                </a:cxn>
                <a:cxn ang="0">
                  <a:pos x="340" y="153"/>
                </a:cxn>
                <a:cxn ang="0">
                  <a:pos x="393" y="233"/>
                </a:cxn>
                <a:cxn ang="0">
                  <a:pos x="395" y="237"/>
                </a:cxn>
                <a:cxn ang="0">
                  <a:pos x="390" y="236"/>
                </a:cxn>
              </a:cxnLst>
              <a:rect l="0" t="0" r="r" b="b"/>
              <a:pathLst>
                <a:path w="395" h="237">
                  <a:moveTo>
                    <a:pt x="390" y="236"/>
                  </a:moveTo>
                  <a:cubicBezTo>
                    <a:pt x="388" y="236"/>
                    <a:pt x="386" y="235"/>
                    <a:pt x="384" y="235"/>
                  </a:cubicBezTo>
                  <a:cubicBezTo>
                    <a:pt x="246" y="213"/>
                    <a:pt x="117" y="139"/>
                    <a:pt x="20" y="26"/>
                  </a:cubicBezTo>
                  <a:cubicBezTo>
                    <a:pt x="15" y="20"/>
                    <a:pt x="9" y="13"/>
                    <a:pt x="3" y="5"/>
                  </a:cubicBezTo>
                  <a:cubicBezTo>
                    <a:pt x="0" y="1"/>
                    <a:pt x="0" y="1"/>
                    <a:pt x="0" y="1"/>
                  </a:cubicBezTo>
                  <a:cubicBezTo>
                    <a:pt x="4" y="0"/>
                    <a:pt x="4" y="0"/>
                    <a:pt x="4" y="0"/>
                  </a:cubicBezTo>
                  <a:cubicBezTo>
                    <a:pt x="7" y="0"/>
                    <a:pt x="11" y="0"/>
                    <a:pt x="15" y="0"/>
                  </a:cubicBezTo>
                  <a:cubicBezTo>
                    <a:pt x="43" y="0"/>
                    <a:pt x="73" y="3"/>
                    <a:pt x="101" y="9"/>
                  </a:cubicBezTo>
                  <a:cubicBezTo>
                    <a:pt x="102" y="9"/>
                    <a:pt x="102" y="9"/>
                    <a:pt x="102" y="9"/>
                  </a:cubicBezTo>
                  <a:cubicBezTo>
                    <a:pt x="102" y="10"/>
                    <a:pt x="102" y="10"/>
                    <a:pt x="102" y="10"/>
                  </a:cubicBezTo>
                  <a:cubicBezTo>
                    <a:pt x="170" y="78"/>
                    <a:pt x="251" y="127"/>
                    <a:pt x="339" y="152"/>
                  </a:cubicBezTo>
                  <a:cubicBezTo>
                    <a:pt x="340" y="152"/>
                    <a:pt x="340" y="152"/>
                    <a:pt x="340" y="152"/>
                  </a:cubicBezTo>
                  <a:cubicBezTo>
                    <a:pt x="340" y="153"/>
                    <a:pt x="340" y="153"/>
                    <a:pt x="340" y="153"/>
                  </a:cubicBezTo>
                  <a:cubicBezTo>
                    <a:pt x="361" y="177"/>
                    <a:pt x="378" y="204"/>
                    <a:pt x="393" y="233"/>
                  </a:cubicBezTo>
                  <a:cubicBezTo>
                    <a:pt x="395" y="237"/>
                    <a:pt x="395" y="237"/>
                    <a:pt x="395" y="237"/>
                  </a:cubicBezTo>
                  <a:lnTo>
                    <a:pt x="390" y="236"/>
                  </a:lnTo>
                  <a:close/>
                </a:path>
              </a:pathLst>
            </a:custGeom>
            <a:solidFill>
              <a:srgbClr val="13B5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33"/>
            <p:cNvSpPr>
              <a:spLocks noEditPoints="1"/>
            </p:cNvSpPr>
            <p:nvPr userDrawn="1"/>
          </p:nvSpPr>
          <p:spPr bwMode="auto">
            <a:xfrm>
              <a:off x="6196447" y="2646171"/>
              <a:ext cx="1128278" cy="1321925"/>
            </a:xfrm>
            <a:custGeom>
              <a:avLst/>
              <a:gdLst/>
              <a:ahLst/>
              <a:cxnLst>
                <a:cxn ang="0">
                  <a:pos x="27" y="772"/>
                </a:cxn>
                <a:cxn ang="0">
                  <a:pos x="22" y="769"/>
                </a:cxn>
                <a:cxn ang="0">
                  <a:pos x="17" y="705"/>
                </a:cxn>
                <a:cxn ang="0">
                  <a:pos x="19" y="701"/>
                </a:cxn>
                <a:cxn ang="0">
                  <a:pos x="46" y="59"/>
                </a:cxn>
                <a:cxn ang="0">
                  <a:pos x="84" y="0"/>
                </a:cxn>
                <a:cxn ang="0">
                  <a:pos x="105" y="6"/>
                </a:cxn>
                <a:cxn ang="0">
                  <a:pos x="109" y="9"/>
                </a:cxn>
                <a:cxn ang="0">
                  <a:pos x="118" y="17"/>
                </a:cxn>
                <a:cxn ang="0">
                  <a:pos x="629" y="324"/>
                </a:cxn>
                <a:cxn ang="0">
                  <a:pos x="634" y="325"/>
                </a:cxn>
                <a:cxn ang="0">
                  <a:pos x="664" y="369"/>
                </a:cxn>
                <a:cxn ang="0">
                  <a:pos x="663" y="373"/>
                </a:cxn>
                <a:cxn ang="0">
                  <a:pos x="662" y="377"/>
                </a:cxn>
                <a:cxn ang="0">
                  <a:pos x="660" y="383"/>
                </a:cxn>
                <a:cxn ang="0">
                  <a:pos x="658" y="386"/>
                </a:cxn>
                <a:cxn ang="0">
                  <a:pos x="656" y="389"/>
                </a:cxn>
                <a:cxn ang="0">
                  <a:pos x="654" y="392"/>
                </a:cxn>
                <a:cxn ang="0">
                  <a:pos x="649" y="397"/>
                </a:cxn>
                <a:cxn ang="0">
                  <a:pos x="646" y="399"/>
                </a:cxn>
                <a:cxn ang="0">
                  <a:pos x="643" y="401"/>
                </a:cxn>
                <a:cxn ang="0">
                  <a:pos x="640" y="403"/>
                </a:cxn>
                <a:cxn ang="0">
                  <a:pos x="633" y="405"/>
                </a:cxn>
                <a:cxn ang="0">
                  <a:pos x="628" y="406"/>
                </a:cxn>
                <a:cxn ang="0">
                  <a:pos x="91" y="745"/>
                </a:cxn>
                <a:cxn ang="0">
                  <a:pos x="87" y="751"/>
                </a:cxn>
                <a:cxn ang="0">
                  <a:pos x="48" y="778"/>
                </a:cxn>
                <a:cxn ang="0">
                  <a:pos x="190" y="282"/>
                </a:cxn>
                <a:cxn ang="0">
                  <a:pos x="179" y="527"/>
                </a:cxn>
                <a:cxn ang="0">
                  <a:pos x="411" y="384"/>
                </a:cxn>
                <a:cxn ang="0">
                  <a:pos x="411" y="346"/>
                </a:cxn>
                <a:cxn ang="0">
                  <a:pos x="181" y="204"/>
                </a:cxn>
              </a:cxnLst>
              <a:rect l="0" t="0" r="r" b="b"/>
              <a:pathLst>
                <a:path w="664" h="778">
                  <a:moveTo>
                    <a:pt x="48" y="778"/>
                  </a:moveTo>
                  <a:cubicBezTo>
                    <a:pt x="40" y="778"/>
                    <a:pt x="33" y="776"/>
                    <a:pt x="27" y="772"/>
                  </a:cubicBezTo>
                  <a:cubicBezTo>
                    <a:pt x="24" y="771"/>
                    <a:pt x="24" y="771"/>
                    <a:pt x="24" y="771"/>
                  </a:cubicBezTo>
                  <a:cubicBezTo>
                    <a:pt x="24" y="770"/>
                    <a:pt x="23" y="770"/>
                    <a:pt x="22" y="769"/>
                  </a:cubicBezTo>
                  <a:cubicBezTo>
                    <a:pt x="5" y="756"/>
                    <a:pt x="0" y="732"/>
                    <a:pt x="12" y="713"/>
                  </a:cubicBezTo>
                  <a:cubicBezTo>
                    <a:pt x="14" y="710"/>
                    <a:pt x="15" y="708"/>
                    <a:pt x="17" y="705"/>
                  </a:cubicBezTo>
                  <a:cubicBezTo>
                    <a:pt x="19" y="702"/>
                    <a:pt x="19" y="702"/>
                    <a:pt x="19" y="702"/>
                  </a:cubicBezTo>
                  <a:cubicBezTo>
                    <a:pt x="19" y="701"/>
                    <a:pt x="19" y="701"/>
                    <a:pt x="19" y="701"/>
                  </a:cubicBezTo>
                  <a:cubicBezTo>
                    <a:pt x="95" y="567"/>
                    <a:pt x="122" y="444"/>
                    <a:pt x="107" y="290"/>
                  </a:cubicBezTo>
                  <a:cubicBezTo>
                    <a:pt x="100" y="210"/>
                    <a:pt x="79" y="132"/>
                    <a:pt x="46" y="59"/>
                  </a:cubicBezTo>
                  <a:cubicBezTo>
                    <a:pt x="37" y="39"/>
                    <a:pt x="46" y="14"/>
                    <a:pt x="67" y="4"/>
                  </a:cubicBezTo>
                  <a:cubicBezTo>
                    <a:pt x="72" y="2"/>
                    <a:pt x="78" y="0"/>
                    <a:pt x="84" y="0"/>
                  </a:cubicBezTo>
                  <a:cubicBezTo>
                    <a:pt x="91" y="0"/>
                    <a:pt x="98" y="2"/>
                    <a:pt x="105" y="6"/>
                  </a:cubicBezTo>
                  <a:cubicBezTo>
                    <a:pt x="105" y="6"/>
                    <a:pt x="105" y="6"/>
                    <a:pt x="105" y="6"/>
                  </a:cubicBezTo>
                  <a:cubicBezTo>
                    <a:pt x="106" y="7"/>
                    <a:pt x="107" y="7"/>
                    <a:pt x="107" y="8"/>
                  </a:cubicBezTo>
                  <a:cubicBezTo>
                    <a:pt x="108" y="8"/>
                    <a:pt x="109" y="8"/>
                    <a:pt x="109" y="9"/>
                  </a:cubicBezTo>
                  <a:cubicBezTo>
                    <a:pt x="110" y="9"/>
                    <a:pt x="110" y="9"/>
                    <a:pt x="110" y="9"/>
                  </a:cubicBezTo>
                  <a:cubicBezTo>
                    <a:pt x="113" y="12"/>
                    <a:pt x="116" y="14"/>
                    <a:pt x="118" y="17"/>
                  </a:cubicBezTo>
                  <a:cubicBezTo>
                    <a:pt x="125" y="26"/>
                    <a:pt x="133" y="36"/>
                    <a:pt x="141" y="45"/>
                  </a:cubicBezTo>
                  <a:cubicBezTo>
                    <a:pt x="269" y="195"/>
                    <a:pt x="443" y="294"/>
                    <a:pt x="629" y="324"/>
                  </a:cubicBezTo>
                  <a:cubicBezTo>
                    <a:pt x="631" y="324"/>
                    <a:pt x="631" y="324"/>
                    <a:pt x="631" y="324"/>
                  </a:cubicBezTo>
                  <a:cubicBezTo>
                    <a:pt x="632" y="324"/>
                    <a:pt x="633" y="325"/>
                    <a:pt x="634" y="325"/>
                  </a:cubicBezTo>
                  <a:cubicBezTo>
                    <a:pt x="652" y="330"/>
                    <a:pt x="664" y="347"/>
                    <a:pt x="664" y="365"/>
                  </a:cubicBezTo>
                  <a:cubicBezTo>
                    <a:pt x="664" y="366"/>
                    <a:pt x="664" y="367"/>
                    <a:pt x="664" y="369"/>
                  </a:cubicBezTo>
                  <a:cubicBezTo>
                    <a:pt x="663" y="371"/>
                    <a:pt x="663" y="371"/>
                    <a:pt x="663" y="371"/>
                  </a:cubicBezTo>
                  <a:cubicBezTo>
                    <a:pt x="663" y="373"/>
                    <a:pt x="663" y="373"/>
                    <a:pt x="663" y="373"/>
                  </a:cubicBezTo>
                  <a:cubicBezTo>
                    <a:pt x="663" y="374"/>
                    <a:pt x="662" y="375"/>
                    <a:pt x="662" y="376"/>
                  </a:cubicBezTo>
                  <a:cubicBezTo>
                    <a:pt x="662" y="377"/>
                    <a:pt x="662" y="377"/>
                    <a:pt x="662" y="377"/>
                  </a:cubicBezTo>
                  <a:cubicBezTo>
                    <a:pt x="662" y="378"/>
                    <a:pt x="661" y="379"/>
                    <a:pt x="661" y="380"/>
                  </a:cubicBezTo>
                  <a:cubicBezTo>
                    <a:pt x="660" y="381"/>
                    <a:pt x="660" y="382"/>
                    <a:pt x="660" y="383"/>
                  </a:cubicBezTo>
                  <a:cubicBezTo>
                    <a:pt x="659" y="384"/>
                    <a:pt x="659" y="384"/>
                    <a:pt x="659" y="384"/>
                  </a:cubicBezTo>
                  <a:cubicBezTo>
                    <a:pt x="659" y="385"/>
                    <a:pt x="658" y="385"/>
                    <a:pt x="658" y="386"/>
                  </a:cubicBezTo>
                  <a:cubicBezTo>
                    <a:pt x="657" y="387"/>
                    <a:pt x="657" y="387"/>
                    <a:pt x="657" y="387"/>
                  </a:cubicBezTo>
                  <a:cubicBezTo>
                    <a:pt x="657" y="388"/>
                    <a:pt x="656" y="389"/>
                    <a:pt x="656" y="389"/>
                  </a:cubicBezTo>
                  <a:cubicBezTo>
                    <a:pt x="655" y="390"/>
                    <a:pt x="655" y="390"/>
                    <a:pt x="655" y="390"/>
                  </a:cubicBezTo>
                  <a:cubicBezTo>
                    <a:pt x="655" y="391"/>
                    <a:pt x="654" y="391"/>
                    <a:pt x="654" y="392"/>
                  </a:cubicBezTo>
                  <a:cubicBezTo>
                    <a:pt x="654" y="392"/>
                    <a:pt x="652" y="394"/>
                    <a:pt x="651" y="395"/>
                  </a:cubicBezTo>
                  <a:cubicBezTo>
                    <a:pt x="651" y="395"/>
                    <a:pt x="649" y="397"/>
                    <a:pt x="649" y="397"/>
                  </a:cubicBezTo>
                  <a:cubicBezTo>
                    <a:pt x="648" y="398"/>
                    <a:pt x="647" y="398"/>
                    <a:pt x="647" y="398"/>
                  </a:cubicBezTo>
                  <a:cubicBezTo>
                    <a:pt x="646" y="399"/>
                    <a:pt x="646" y="399"/>
                    <a:pt x="646" y="399"/>
                  </a:cubicBezTo>
                  <a:cubicBezTo>
                    <a:pt x="645" y="400"/>
                    <a:pt x="644" y="400"/>
                    <a:pt x="644" y="401"/>
                  </a:cubicBezTo>
                  <a:cubicBezTo>
                    <a:pt x="643" y="401"/>
                    <a:pt x="643" y="401"/>
                    <a:pt x="643" y="401"/>
                  </a:cubicBezTo>
                  <a:cubicBezTo>
                    <a:pt x="642" y="402"/>
                    <a:pt x="641" y="402"/>
                    <a:pt x="640" y="402"/>
                  </a:cubicBezTo>
                  <a:cubicBezTo>
                    <a:pt x="640" y="403"/>
                    <a:pt x="640" y="403"/>
                    <a:pt x="640" y="403"/>
                  </a:cubicBezTo>
                  <a:cubicBezTo>
                    <a:pt x="639" y="403"/>
                    <a:pt x="638" y="404"/>
                    <a:pt x="637" y="404"/>
                  </a:cubicBezTo>
                  <a:cubicBezTo>
                    <a:pt x="635" y="404"/>
                    <a:pt x="634" y="405"/>
                    <a:pt x="633" y="405"/>
                  </a:cubicBezTo>
                  <a:cubicBezTo>
                    <a:pt x="632" y="405"/>
                    <a:pt x="631" y="406"/>
                    <a:pt x="630" y="406"/>
                  </a:cubicBezTo>
                  <a:cubicBezTo>
                    <a:pt x="628" y="406"/>
                    <a:pt x="628" y="406"/>
                    <a:pt x="628" y="406"/>
                  </a:cubicBezTo>
                  <a:cubicBezTo>
                    <a:pt x="482" y="431"/>
                    <a:pt x="345" y="496"/>
                    <a:pt x="232" y="593"/>
                  </a:cubicBezTo>
                  <a:cubicBezTo>
                    <a:pt x="175" y="642"/>
                    <a:pt x="131" y="685"/>
                    <a:pt x="91" y="745"/>
                  </a:cubicBezTo>
                  <a:cubicBezTo>
                    <a:pt x="90" y="746"/>
                    <a:pt x="90" y="746"/>
                    <a:pt x="90" y="746"/>
                  </a:cubicBezTo>
                  <a:cubicBezTo>
                    <a:pt x="87" y="751"/>
                    <a:pt x="87" y="751"/>
                    <a:pt x="87" y="751"/>
                  </a:cubicBezTo>
                  <a:cubicBezTo>
                    <a:pt x="86" y="753"/>
                    <a:pt x="85" y="755"/>
                    <a:pt x="84" y="757"/>
                  </a:cubicBezTo>
                  <a:cubicBezTo>
                    <a:pt x="76" y="770"/>
                    <a:pt x="63" y="778"/>
                    <a:pt x="48" y="778"/>
                  </a:cubicBezTo>
                  <a:close/>
                  <a:moveTo>
                    <a:pt x="187" y="253"/>
                  </a:moveTo>
                  <a:cubicBezTo>
                    <a:pt x="189" y="265"/>
                    <a:pt x="190" y="274"/>
                    <a:pt x="190" y="282"/>
                  </a:cubicBezTo>
                  <a:cubicBezTo>
                    <a:pt x="197" y="351"/>
                    <a:pt x="195" y="415"/>
                    <a:pt x="186" y="477"/>
                  </a:cubicBezTo>
                  <a:cubicBezTo>
                    <a:pt x="179" y="527"/>
                    <a:pt x="179" y="527"/>
                    <a:pt x="179" y="527"/>
                  </a:cubicBezTo>
                  <a:cubicBezTo>
                    <a:pt x="219" y="496"/>
                    <a:pt x="219" y="496"/>
                    <a:pt x="219" y="496"/>
                  </a:cubicBezTo>
                  <a:cubicBezTo>
                    <a:pt x="279" y="451"/>
                    <a:pt x="343" y="413"/>
                    <a:pt x="411" y="384"/>
                  </a:cubicBezTo>
                  <a:cubicBezTo>
                    <a:pt x="455" y="365"/>
                    <a:pt x="455" y="365"/>
                    <a:pt x="455" y="365"/>
                  </a:cubicBezTo>
                  <a:cubicBezTo>
                    <a:pt x="411" y="346"/>
                    <a:pt x="411" y="346"/>
                    <a:pt x="411" y="346"/>
                  </a:cubicBezTo>
                  <a:cubicBezTo>
                    <a:pt x="344" y="317"/>
                    <a:pt x="279" y="280"/>
                    <a:pt x="220" y="234"/>
                  </a:cubicBezTo>
                  <a:cubicBezTo>
                    <a:pt x="181" y="204"/>
                    <a:pt x="181" y="204"/>
                    <a:pt x="181" y="204"/>
                  </a:cubicBezTo>
                  <a:lnTo>
                    <a:pt x="187" y="253"/>
                  </a:lnTo>
                  <a:close/>
                </a:path>
              </a:pathLst>
            </a:custGeom>
            <a:solidFill>
              <a:srgbClr val="13B5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4" name="Footer Placeholder 3"/>
          <p:cNvSpPr txBox="1">
            <a:spLocks/>
          </p:cNvSpPr>
          <p:nvPr userDrawn="1"/>
        </p:nvSpPr>
        <p:spPr>
          <a:xfrm>
            <a:off x="376979" y="6543547"/>
            <a:ext cx="1587407" cy="336392"/>
          </a:xfrm>
          <a:prstGeom prst="rect">
            <a:avLst/>
          </a:prstGeom>
        </p:spPr>
        <p:txBody>
          <a:bodyPr vert="horz" lIns="85186" tIns="42593" rIns="85186" bIns="42593" rtlCol="0" anchor="ctr"/>
          <a:lstStyle>
            <a:defPPr>
              <a:defRPr lang="en-US"/>
            </a:defPPr>
            <a:lvl1pPr marL="0" algn="ctr" defTabSz="457200" rtl="0" eaLnBrk="1" latinLnBrk="0" hangingPunct="1">
              <a:defRPr sz="12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kern="1200" dirty="0" err="1" smtClean="0">
                <a:solidFill>
                  <a:schemeClr val="bg1">
                    <a:lumMod val="65000"/>
                  </a:schemeClr>
                </a:solidFill>
                <a:latin typeface="+mn-lt"/>
                <a:ea typeface="+mn-ea"/>
                <a:cs typeface="+mn-cs"/>
              </a:rPr>
              <a:t>Asurion_Internal_Use_Only</a:t>
            </a:r>
            <a:endParaRPr lang="en-US" sz="900" dirty="0"/>
          </a:p>
        </p:txBody>
      </p:sp>
    </p:spTree>
    <p:extLst>
      <p:ext uri="{BB962C8B-B14F-4D97-AF65-F5344CB8AC3E}">
        <p14:creationId xmlns:p14="http://schemas.microsoft.com/office/powerpoint/2010/main" val="3464147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4098" name="Picture 2" descr="C:\Users\Anivek\Clients\NEW\Asurion Corporate PPT\Support\Dark Blue Divider.jpg"/>
          <p:cNvPicPr>
            <a:picLocks noChangeAspect="1" noChangeArrowheads="1"/>
          </p:cNvPicPr>
          <p:nvPr userDrawn="1"/>
        </p:nvPicPr>
        <p:blipFill>
          <a:blip r:embed="rId2"/>
          <a:srcRect/>
          <a:stretch>
            <a:fillRect/>
          </a:stretch>
        </p:blipFill>
        <p:spPr bwMode="auto">
          <a:xfrm>
            <a:off x="0" y="0"/>
            <a:ext cx="9144000" cy="6858000"/>
          </a:xfrm>
          <a:prstGeom prst="rect">
            <a:avLst/>
          </a:prstGeom>
          <a:noFill/>
        </p:spPr>
      </p:pic>
      <p:sp>
        <p:nvSpPr>
          <p:cNvPr id="6" name="Rectangle 75"/>
          <p:cNvSpPr>
            <a:spLocks noGrp="1" noChangeArrowheads="1"/>
          </p:cNvSpPr>
          <p:nvPr userDrawn="1">
            <p:ph type="ctrTitle"/>
          </p:nvPr>
        </p:nvSpPr>
        <p:spPr>
          <a:xfrm>
            <a:off x="1353971" y="3140545"/>
            <a:ext cx="5926033" cy="571676"/>
          </a:xfrm>
          <a:prstGeom prst="rect">
            <a:avLst/>
          </a:prstGeom>
        </p:spPr>
        <p:txBody>
          <a:bodyPr lIns="0" tIns="42593" rIns="0" bIns="42593" anchor="t"/>
          <a:lstStyle>
            <a:lvl1pPr algn="l">
              <a:defRPr sz="3200" b="1" cap="none" baseline="0">
                <a:solidFill>
                  <a:schemeClr val="bg1"/>
                </a:solidFill>
                <a:latin typeface="Arial" pitchFamily="34" charset="0"/>
                <a:cs typeface="Arial" pitchFamily="34" charset="0"/>
              </a:defRPr>
            </a:lvl1pPr>
          </a:lstStyle>
          <a:p>
            <a:r>
              <a:rPr lang="en-US" dirty="0" smtClean="0"/>
              <a:t>Click to edit Master title style</a:t>
            </a:r>
            <a:endParaRPr lang="en-US" dirty="0"/>
          </a:p>
        </p:txBody>
      </p:sp>
      <p:grpSp>
        <p:nvGrpSpPr>
          <p:cNvPr id="20" name="Group 19"/>
          <p:cNvGrpSpPr/>
          <p:nvPr userDrawn="1"/>
        </p:nvGrpSpPr>
        <p:grpSpPr>
          <a:xfrm>
            <a:off x="7524679" y="6383218"/>
            <a:ext cx="1494028" cy="334106"/>
            <a:chOff x="1377663" y="2646171"/>
            <a:chExt cx="5947062" cy="1329927"/>
          </a:xfrm>
          <a:solidFill>
            <a:schemeClr val="bg1"/>
          </a:solidFill>
        </p:grpSpPr>
        <p:sp>
          <p:nvSpPr>
            <p:cNvPr id="21" name="Freeform 22"/>
            <p:cNvSpPr>
              <a:spLocks/>
            </p:cNvSpPr>
            <p:nvPr userDrawn="1"/>
          </p:nvSpPr>
          <p:spPr bwMode="auto">
            <a:xfrm>
              <a:off x="2800413" y="2988656"/>
              <a:ext cx="600148" cy="675366"/>
            </a:xfrm>
            <a:custGeom>
              <a:avLst/>
              <a:gdLst/>
              <a:ahLst/>
              <a:cxnLst>
                <a:cxn ang="0">
                  <a:pos x="260" y="0"/>
                </a:cxn>
                <a:cxn ang="0">
                  <a:pos x="260" y="164"/>
                </a:cxn>
                <a:cxn ang="0">
                  <a:pos x="245" y="269"/>
                </a:cxn>
                <a:cxn ang="0">
                  <a:pos x="169" y="310"/>
                </a:cxn>
                <a:cxn ang="0">
                  <a:pos x="97" y="261"/>
                </a:cxn>
                <a:cxn ang="0">
                  <a:pos x="94" y="223"/>
                </a:cxn>
                <a:cxn ang="0">
                  <a:pos x="94" y="53"/>
                </a:cxn>
                <a:cxn ang="0">
                  <a:pos x="45" y="0"/>
                </a:cxn>
                <a:cxn ang="0">
                  <a:pos x="0" y="0"/>
                </a:cxn>
                <a:cxn ang="0">
                  <a:pos x="0" y="224"/>
                </a:cxn>
                <a:cxn ang="0">
                  <a:pos x="27" y="352"/>
                </a:cxn>
                <a:cxn ang="0">
                  <a:pos x="135" y="397"/>
                </a:cxn>
                <a:cxn ang="0">
                  <a:pos x="260" y="348"/>
                </a:cxn>
                <a:cxn ang="0">
                  <a:pos x="260" y="349"/>
                </a:cxn>
                <a:cxn ang="0">
                  <a:pos x="261" y="349"/>
                </a:cxn>
                <a:cxn ang="0">
                  <a:pos x="298" y="388"/>
                </a:cxn>
                <a:cxn ang="0">
                  <a:pos x="353" y="388"/>
                </a:cxn>
                <a:cxn ang="0">
                  <a:pos x="353" y="0"/>
                </a:cxn>
                <a:cxn ang="0">
                  <a:pos x="260" y="0"/>
                </a:cxn>
              </a:cxnLst>
              <a:rect l="0" t="0" r="r" b="b"/>
              <a:pathLst>
                <a:path w="353" h="397">
                  <a:moveTo>
                    <a:pt x="260" y="0"/>
                  </a:moveTo>
                  <a:cubicBezTo>
                    <a:pt x="260" y="164"/>
                    <a:pt x="260" y="164"/>
                    <a:pt x="260" y="164"/>
                  </a:cubicBezTo>
                  <a:cubicBezTo>
                    <a:pt x="259" y="219"/>
                    <a:pt x="259" y="243"/>
                    <a:pt x="245" y="269"/>
                  </a:cubicBezTo>
                  <a:cubicBezTo>
                    <a:pt x="232" y="289"/>
                    <a:pt x="208" y="310"/>
                    <a:pt x="169" y="310"/>
                  </a:cubicBezTo>
                  <a:cubicBezTo>
                    <a:pt x="135" y="310"/>
                    <a:pt x="107" y="295"/>
                    <a:pt x="97" y="261"/>
                  </a:cubicBezTo>
                  <a:cubicBezTo>
                    <a:pt x="94" y="251"/>
                    <a:pt x="94" y="238"/>
                    <a:pt x="94" y="223"/>
                  </a:cubicBezTo>
                  <a:cubicBezTo>
                    <a:pt x="94" y="53"/>
                    <a:pt x="94" y="53"/>
                    <a:pt x="94" y="53"/>
                  </a:cubicBezTo>
                  <a:cubicBezTo>
                    <a:pt x="93" y="25"/>
                    <a:pt x="72" y="3"/>
                    <a:pt x="45" y="0"/>
                  </a:cubicBezTo>
                  <a:cubicBezTo>
                    <a:pt x="0" y="0"/>
                    <a:pt x="0" y="0"/>
                    <a:pt x="0" y="0"/>
                  </a:cubicBezTo>
                  <a:cubicBezTo>
                    <a:pt x="0" y="224"/>
                    <a:pt x="0" y="224"/>
                    <a:pt x="0" y="224"/>
                  </a:cubicBezTo>
                  <a:cubicBezTo>
                    <a:pt x="0" y="282"/>
                    <a:pt x="0" y="319"/>
                    <a:pt x="27" y="352"/>
                  </a:cubicBezTo>
                  <a:cubicBezTo>
                    <a:pt x="41" y="370"/>
                    <a:pt x="71" y="397"/>
                    <a:pt x="135" y="397"/>
                  </a:cubicBezTo>
                  <a:cubicBezTo>
                    <a:pt x="206" y="397"/>
                    <a:pt x="244" y="364"/>
                    <a:pt x="260" y="348"/>
                  </a:cubicBezTo>
                  <a:cubicBezTo>
                    <a:pt x="260" y="349"/>
                    <a:pt x="260" y="349"/>
                    <a:pt x="260" y="349"/>
                  </a:cubicBezTo>
                  <a:cubicBezTo>
                    <a:pt x="261" y="349"/>
                    <a:pt x="261" y="349"/>
                    <a:pt x="261" y="349"/>
                  </a:cubicBezTo>
                  <a:cubicBezTo>
                    <a:pt x="261" y="370"/>
                    <a:pt x="277" y="387"/>
                    <a:pt x="298" y="388"/>
                  </a:cubicBezTo>
                  <a:cubicBezTo>
                    <a:pt x="353" y="388"/>
                    <a:pt x="353" y="388"/>
                    <a:pt x="353" y="388"/>
                  </a:cubicBezTo>
                  <a:cubicBezTo>
                    <a:pt x="353" y="0"/>
                    <a:pt x="353" y="0"/>
                    <a:pt x="353" y="0"/>
                  </a:cubicBezTo>
                  <a:lnTo>
                    <a:pt x="26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Oval 23"/>
            <p:cNvSpPr>
              <a:spLocks noChangeArrowheads="1"/>
            </p:cNvSpPr>
            <p:nvPr userDrawn="1"/>
          </p:nvSpPr>
          <p:spPr bwMode="auto">
            <a:xfrm>
              <a:off x="4050320" y="2702185"/>
              <a:ext cx="184046" cy="185646"/>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4"/>
            <p:cNvSpPr>
              <a:spLocks noEditPoints="1"/>
            </p:cNvSpPr>
            <p:nvPr userDrawn="1"/>
          </p:nvSpPr>
          <p:spPr bwMode="auto">
            <a:xfrm>
              <a:off x="1377663" y="2969451"/>
              <a:ext cx="624153" cy="694571"/>
            </a:xfrm>
            <a:custGeom>
              <a:avLst/>
              <a:gdLst/>
              <a:ahLst/>
              <a:cxnLst>
                <a:cxn ang="0">
                  <a:pos x="255" y="370"/>
                </a:cxn>
                <a:cxn ang="0">
                  <a:pos x="255" y="370"/>
                </a:cxn>
                <a:cxn ang="0">
                  <a:pos x="255" y="370"/>
                </a:cxn>
                <a:cxn ang="0">
                  <a:pos x="255" y="374"/>
                </a:cxn>
                <a:cxn ang="0">
                  <a:pos x="282" y="400"/>
                </a:cxn>
                <a:cxn ang="0">
                  <a:pos x="367" y="400"/>
                </a:cxn>
                <a:cxn ang="0">
                  <a:pos x="350" y="337"/>
                </a:cxn>
                <a:cxn ang="0">
                  <a:pos x="350" y="131"/>
                </a:cxn>
                <a:cxn ang="0">
                  <a:pos x="304" y="25"/>
                </a:cxn>
                <a:cxn ang="0">
                  <a:pos x="187" y="0"/>
                </a:cxn>
                <a:cxn ang="0">
                  <a:pos x="33" y="68"/>
                </a:cxn>
                <a:cxn ang="0">
                  <a:pos x="20" y="102"/>
                </a:cxn>
                <a:cxn ang="0">
                  <a:pos x="113" y="121"/>
                </a:cxn>
                <a:cxn ang="0">
                  <a:pos x="122" y="97"/>
                </a:cxn>
                <a:cxn ang="0">
                  <a:pos x="191" y="72"/>
                </a:cxn>
                <a:cxn ang="0">
                  <a:pos x="253" y="104"/>
                </a:cxn>
                <a:cxn ang="0">
                  <a:pos x="232" y="139"/>
                </a:cxn>
                <a:cxn ang="0">
                  <a:pos x="137" y="160"/>
                </a:cxn>
                <a:cxn ang="0">
                  <a:pos x="12" y="235"/>
                </a:cxn>
                <a:cxn ang="0">
                  <a:pos x="0" y="288"/>
                </a:cxn>
                <a:cxn ang="0">
                  <a:pos x="140" y="409"/>
                </a:cxn>
                <a:cxn ang="0">
                  <a:pos x="255" y="370"/>
                </a:cxn>
                <a:cxn ang="0">
                  <a:pos x="161" y="329"/>
                </a:cxn>
                <a:cxn ang="0">
                  <a:pos x="98" y="283"/>
                </a:cxn>
                <a:cxn ang="0">
                  <a:pos x="176" y="230"/>
                </a:cxn>
                <a:cxn ang="0">
                  <a:pos x="257" y="207"/>
                </a:cxn>
                <a:cxn ang="0">
                  <a:pos x="257" y="249"/>
                </a:cxn>
                <a:cxn ang="0">
                  <a:pos x="252" y="284"/>
                </a:cxn>
                <a:cxn ang="0">
                  <a:pos x="161" y="329"/>
                </a:cxn>
              </a:cxnLst>
              <a:rect l="0" t="0" r="r" b="b"/>
              <a:pathLst>
                <a:path w="367" h="409">
                  <a:moveTo>
                    <a:pt x="255" y="370"/>
                  </a:moveTo>
                  <a:cubicBezTo>
                    <a:pt x="255" y="370"/>
                    <a:pt x="255" y="370"/>
                    <a:pt x="255" y="370"/>
                  </a:cubicBezTo>
                  <a:cubicBezTo>
                    <a:pt x="255" y="370"/>
                    <a:pt x="255" y="370"/>
                    <a:pt x="255" y="370"/>
                  </a:cubicBezTo>
                  <a:cubicBezTo>
                    <a:pt x="255" y="371"/>
                    <a:pt x="255" y="372"/>
                    <a:pt x="255" y="374"/>
                  </a:cubicBezTo>
                  <a:cubicBezTo>
                    <a:pt x="257" y="387"/>
                    <a:pt x="268" y="398"/>
                    <a:pt x="282" y="400"/>
                  </a:cubicBezTo>
                  <a:cubicBezTo>
                    <a:pt x="367" y="400"/>
                    <a:pt x="367" y="400"/>
                    <a:pt x="367" y="400"/>
                  </a:cubicBezTo>
                  <a:cubicBezTo>
                    <a:pt x="350" y="377"/>
                    <a:pt x="350" y="366"/>
                    <a:pt x="350" y="337"/>
                  </a:cubicBezTo>
                  <a:cubicBezTo>
                    <a:pt x="350" y="131"/>
                    <a:pt x="350" y="131"/>
                    <a:pt x="350" y="131"/>
                  </a:cubicBezTo>
                  <a:cubicBezTo>
                    <a:pt x="350" y="90"/>
                    <a:pt x="349" y="53"/>
                    <a:pt x="304" y="25"/>
                  </a:cubicBezTo>
                  <a:cubicBezTo>
                    <a:pt x="270" y="5"/>
                    <a:pt x="225" y="0"/>
                    <a:pt x="187" y="0"/>
                  </a:cubicBezTo>
                  <a:cubicBezTo>
                    <a:pt x="163" y="0"/>
                    <a:pt x="70" y="0"/>
                    <a:pt x="33" y="68"/>
                  </a:cubicBezTo>
                  <a:cubicBezTo>
                    <a:pt x="26" y="80"/>
                    <a:pt x="22" y="91"/>
                    <a:pt x="20" y="102"/>
                  </a:cubicBezTo>
                  <a:cubicBezTo>
                    <a:pt x="113" y="121"/>
                    <a:pt x="113" y="121"/>
                    <a:pt x="113" y="121"/>
                  </a:cubicBezTo>
                  <a:cubicBezTo>
                    <a:pt x="114" y="113"/>
                    <a:pt x="115" y="106"/>
                    <a:pt x="122" y="97"/>
                  </a:cubicBezTo>
                  <a:cubicBezTo>
                    <a:pt x="131" y="85"/>
                    <a:pt x="152" y="72"/>
                    <a:pt x="191" y="72"/>
                  </a:cubicBezTo>
                  <a:cubicBezTo>
                    <a:pt x="231" y="72"/>
                    <a:pt x="247" y="88"/>
                    <a:pt x="253" y="104"/>
                  </a:cubicBezTo>
                  <a:cubicBezTo>
                    <a:pt x="259" y="126"/>
                    <a:pt x="249" y="133"/>
                    <a:pt x="232" y="139"/>
                  </a:cubicBezTo>
                  <a:cubicBezTo>
                    <a:pt x="213" y="144"/>
                    <a:pt x="193" y="149"/>
                    <a:pt x="137" y="160"/>
                  </a:cubicBezTo>
                  <a:cubicBezTo>
                    <a:pt x="100" y="167"/>
                    <a:pt x="40" y="180"/>
                    <a:pt x="12" y="235"/>
                  </a:cubicBezTo>
                  <a:cubicBezTo>
                    <a:pt x="4" y="251"/>
                    <a:pt x="0" y="269"/>
                    <a:pt x="0" y="288"/>
                  </a:cubicBezTo>
                  <a:cubicBezTo>
                    <a:pt x="0" y="355"/>
                    <a:pt x="52" y="409"/>
                    <a:pt x="140" y="409"/>
                  </a:cubicBezTo>
                  <a:cubicBezTo>
                    <a:pt x="193" y="409"/>
                    <a:pt x="234" y="387"/>
                    <a:pt x="255" y="370"/>
                  </a:cubicBezTo>
                  <a:close/>
                  <a:moveTo>
                    <a:pt x="161" y="329"/>
                  </a:moveTo>
                  <a:cubicBezTo>
                    <a:pt x="124" y="329"/>
                    <a:pt x="98" y="314"/>
                    <a:pt x="98" y="283"/>
                  </a:cubicBezTo>
                  <a:cubicBezTo>
                    <a:pt x="98" y="242"/>
                    <a:pt x="142" y="235"/>
                    <a:pt x="176" y="230"/>
                  </a:cubicBezTo>
                  <a:cubicBezTo>
                    <a:pt x="218" y="223"/>
                    <a:pt x="239" y="216"/>
                    <a:pt x="257" y="207"/>
                  </a:cubicBezTo>
                  <a:cubicBezTo>
                    <a:pt x="257" y="249"/>
                    <a:pt x="257" y="249"/>
                    <a:pt x="257" y="249"/>
                  </a:cubicBezTo>
                  <a:cubicBezTo>
                    <a:pt x="257" y="261"/>
                    <a:pt x="257" y="273"/>
                    <a:pt x="252" y="284"/>
                  </a:cubicBezTo>
                  <a:cubicBezTo>
                    <a:pt x="242" y="307"/>
                    <a:pt x="208" y="329"/>
                    <a:pt x="161" y="3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5"/>
            <p:cNvSpPr>
              <a:spLocks noEditPoints="1"/>
            </p:cNvSpPr>
            <p:nvPr userDrawn="1"/>
          </p:nvSpPr>
          <p:spPr bwMode="auto">
            <a:xfrm>
              <a:off x="4354394" y="2969451"/>
              <a:ext cx="676967" cy="697771"/>
            </a:xfrm>
            <a:custGeom>
              <a:avLst/>
              <a:gdLst/>
              <a:ahLst/>
              <a:cxnLst>
                <a:cxn ang="0">
                  <a:pos x="198" y="0"/>
                </a:cxn>
                <a:cxn ang="0">
                  <a:pos x="0" y="204"/>
                </a:cxn>
                <a:cxn ang="0">
                  <a:pos x="202" y="411"/>
                </a:cxn>
                <a:cxn ang="0">
                  <a:pos x="399" y="204"/>
                </a:cxn>
                <a:cxn ang="0">
                  <a:pos x="198" y="0"/>
                </a:cxn>
                <a:cxn ang="0">
                  <a:pos x="202" y="326"/>
                </a:cxn>
                <a:cxn ang="0">
                  <a:pos x="97" y="202"/>
                </a:cxn>
                <a:cxn ang="0">
                  <a:pos x="197" y="84"/>
                </a:cxn>
                <a:cxn ang="0">
                  <a:pos x="301" y="203"/>
                </a:cxn>
                <a:cxn ang="0">
                  <a:pos x="202" y="326"/>
                </a:cxn>
              </a:cxnLst>
              <a:rect l="0" t="0" r="r" b="b"/>
              <a:pathLst>
                <a:path w="399" h="411">
                  <a:moveTo>
                    <a:pt x="198" y="0"/>
                  </a:moveTo>
                  <a:cubicBezTo>
                    <a:pt x="82" y="0"/>
                    <a:pt x="0" y="86"/>
                    <a:pt x="0" y="204"/>
                  </a:cubicBezTo>
                  <a:cubicBezTo>
                    <a:pt x="0" y="323"/>
                    <a:pt x="81" y="411"/>
                    <a:pt x="202" y="411"/>
                  </a:cubicBezTo>
                  <a:cubicBezTo>
                    <a:pt x="319" y="411"/>
                    <a:pt x="399" y="325"/>
                    <a:pt x="399" y="204"/>
                  </a:cubicBezTo>
                  <a:cubicBezTo>
                    <a:pt x="398" y="76"/>
                    <a:pt x="305" y="0"/>
                    <a:pt x="198" y="0"/>
                  </a:cubicBezTo>
                  <a:moveTo>
                    <a:pt x="202" y="326"/>
                  </a:moveTo>
                  <a:cubicBezTo>
                    <a:pt x="146" y="326"/>
                    <a:pt x="97" y="282"/>
                    <a:pt x="97" y="202"/>
                  </a:cubicBezTo>
                  <a:cubicBezTo>
                    <a:pt x="97" y="131"/>
                    <a:pt x="139" y="84"/>
                    <a:pt x="197" y="84"/>
                  </a:cubicBezTo>
                  <a:cubicBezTo>
                    <a:pt x="262" y="84"/>
                    <a:pt x="299" y="138"/>
                    <a:pt x="301" y="203"/>
                  </a:cubicBezTo>
                  <a:cubicBezTo>
                    <a:pt x="303" y="267"/>
                    <a:pt x="269" y="326"/>
                    <a:pt x="202"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6"/>
            <p:cNvSpPr>
              <a:spLocks/>
            </p:cNvSpPr>
            <p:nvPr userDrawn="1"/>
          </p:nvSpPr>
          <p:spPr bwMode="auto">
            <a:xfrm>
              <a:off x="2089838" y="2958248"/>
              <a:ext cx="592145" cy="729779"/>
            </a:xfrm>
            <a:custGeom>
              <a:avLst/>
              <a:gdLst/>
              <a:ahLst/>
              <a:cxnLst>
                <a:cxn ang="0">
                  <a:pos x="314" y="216"/>
                </a:cxn>
                <a:cxn ang="0">
                  <a:pos x="190" y="167"/>
                </a:cxn>
                <a:cxn ang="0">
                  <a:pos x="116" y="117"/>
                </a:cxn>
                <a:cxn ang="0">
                  <a:pos x="183" y="83"/>
                </a:cxn>
                <a:cxn ang="0">
                  <a:pos x="262" y="116"/>
                </a:cxn>
                <a:cxn ang="0">
                  <a:pos x="321" y="60"/>
                </a:cxn>
                <a:cxn ang="0">
                  <a:pos x="318" y="57"/>
                </a:cxn>
                <a:cxn ang="0">
                  <a:pos x="194" y="9"/>
                </a:cxn>
                <a:cxn ang="0">
                  <a:pos x="17" y="120"/>
                </a:cxn>
                <a:cxn ang="0">
                  <a:pos x="117" y="235"/>
                </a:cxn>
                <a:cxn ang="0">
                  <a:pos x="206" y="262"/>
                </a:cxn>
                <a:cxn ang="0">
                  <a:pos x="244" y="299"/>
                </a:cxn>
                <a:cxn ang="0">
                  <a:pos x="163" y="337"/>
                </a:cxn>
                <a:cxn ang="0">
                  <a:pos x="68" y="293"/>
                </a:cxn>
                <a:cxn ang="0">
                  <a:pos x="0" y="346"/>
                </a:cxn>
                <a:cxn ang="0">
                  <a:pos x="161" y="419"/>
                </a:cxn>
                <a:cxn ang="0">
                  <a:pos x="346" y="302"/>
                </a:cxn>
                <a:cxn ang="0">
                  <a:pos x="314" y="216"/>
                </a:cxn>
              </a:cxnLst>
              <a:rect l="0" t="0" r="r" b="b"/>
              <a:pathLst>
                <a:path w="349" h="429">
                  <a:moveTo>
                    <a:pt x="314" y="216"/>
                  </a:moveTo>
                  <a:cubicBezTo>
                    <a:pt x="291" y="195"/>
                    <a:pt x="269" y="189"/>
                    <a:pt x="190" y="167"/>
                  </a:cubicBezTo>
                  <a:cubicBezTo>
                    <a:pt x="141" y="155"/>
                    <a:pt x="113" y="144"/>
                    <a:pt x="116" y="117"/>
                  </a:cubicBezTo>
                  <a:cubicBezTo>
                    <a:pt x="118" y="96"/>
                    <a:pt x="139" y="79"/>
                    <a:pt x="183" y="83"/>
                  </a:cubicBezTo>
                  <a:cubicBezTo>
                    <a:pt x="222" y="86"/>
                    <a:pt x="246" y="101"/>
                    <a:pt x="262" y="116"/>
                  </a:cubicBezTo>
                  <a:cubicBezTo>
                    <a:pt x="321" y="60"/>
                    <a:pt x="321" y="60"/>
                    <a:pt x="321" y="60"/>
                  </a:cubicBezTo>
                  <a:cubicBezTo>
                    <a:pt x="320" y="59"/>
                    <a:pt x="319" y="58"/>
                    <a:pt x="318" y="57"/>
                  </a:cubicBezTo>
                  <a:cubicBezTo>
                    <a:pt x="293" y="36"/>
                    <a:pt x="253" y="14"/>
                    <a:pt x="194" y="9"/>
                  </a:cubicBezTo>
                  <a:cubicBezTo>
                    <a:pt x="88" y="0"/>
                    <a:pt x="23" y="55"/>
                    <a:pt x="17" y="120"/>
                  </a:cubicBezTo>
                  <a:cubicBezTo>
                    <a:pt x="14" y="155"/>
                    <a:pt x="27" y="205"/>
                    <a:pt x="117" y="235"/>
                  </a:cubicBezTo>
                  <a:cubicBezTo>
                    <a:pt x="131" y="240"/>
                    <a:pt x="193" y="257"/>
                    <a:pt x="206" y="262"/>
                  </a:cubicBezTo>
                  <a:cubicBezTo>
                    <a:pt x="218" y="265"/>
                    <a:pt x="246" y="274"/>
                    <a:pt x="244" y="299"/>
                  </a:cubicBezTo>
                  <a:cubicBezTo>
                    <a:pt x="242" y="318"/>
                    <a:pt x="216" y="342"/>
                    <a:pt x="163" y="337"/>
                  </a:cubicBezTo>
                  <a:cubicBezTo>
                    <a:pt x="119" y="333"/>
                    <a:pt x="89" y="316"/>
                    <a:pt x="68" y="293"/>
                  </a:cubicBezTo>
                  <a:cubicBezTo>
                    <a:pt x="0" y="346"/>
                    <a:pt x="0" y="346"/>
                    <a:pt x="0" y="346"/>
                  </a:cubicBezTo>
                  <a:cubicBezTo>
                    <a:pt x="42" y="390"/>
                    <a:pt x="103" y="414"/>
                    <a:pt x="161" y="419"/>
                  </a:cubicBezTo>
                  <a:cubicBezTo>
                    <a:pt x="281" y="429"/>
                    <a:pt x="341" y="362"/>
                    <a:pt x="346" y="302"/>
                  </a:cubicBezTo>
                  <a:cubicBezTo>
                    <a:pt x="349" y="269"/>
                    <a:pt x="337" y="237"/>
                    <a:pt x="314" y="21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7"/>
            <p:cNvSpPr>
              <a:spLocks/>
            </p:cNvSpPr>
            <p:nvPr userDrawn="1"/>
          </p:nvSpPr>
          <p:spPr bwMode="auto">
            <a:xfrm>
              <a:off x="3571803" y="2971051"/>
              <a:ext cx="363290" cy="676967"/>
            </a:xfrm>
            <a:custGeom>
              <a:avLst/>
              <a:gdLst/>
              <a:ahLst/>
              <a:cxnLst>
                <a:cxn ang="0">
                  <a:pos x="90" y="66"/>
                </a:cxn>
                <a:cxn ang="0">
                  <a:pos x="90" y="54"/>
                </a:cxn>
                <a:cxn ang="0">
                  <a:pos x="46" y="11"/>
                </a:cxn>
                <a:cxn ang="0">
                  <a:pos x="0" y="11"/>
                </a:cxn>
                <a:cxn ang="0">
                  <a:pos x="0" y="399"/>
                </a:cxn>
                <a:cxn ang="0">
                  <a:pos x="90" y="399"/>
                </a:cxn>
                <a:cxn ang="0">
                  <a:pos x="90" y="255"/>
                </a:cxn>
                <a:cxn ang="0">
                  <a:pos x="130" y="121"/>
                </a:cxn>
                <a:cxn ang="0">
                  <a:pos x="214" y="98"/>
                </a:cxn>
                <a:cxn ang="0">
                  <a:pos x="214" y="2"/>
                </a:cxn>
                <a:cxn ang="0">
                  <a:pos x="90" y="66"/>
                </a:cxn>
              </a:cxnLst>
              <a:rect l="0" t="0" r="r" b="b"/>
              <a:pathLst>
                <a:path w="214" h="399">
                  <a:moveTo>
                    <a:pt x="90" y="66"/>
                  </a:moveTo>
                  <a:cubicBezTo>
                    <a:pt x="90" y="54"/>
                    <a:pt x="90" y="54"/>
                    <a:pt x="90" y="54"/>
                  </a:cubicBezTo>
                  <a:cubicBezTo>
                    <a:pt x="89" y="30"/>
                    <a:pt x="70" y="12"/>
                    <a:pt x="46" y="11"/>
                  </a:cubicBezTo>
                  <a:cubicBezTo>
                    <a:pt x="0" y="11"/>
                    <a:pt x="0" y="11"/>
                    <a:pt x="0" y="11"/>
                  </a:cubicBezTo>
                  <a:cubicBezTo>
                    <a:pt x="0" y="399"/>
                    <a:pt x="0" y="399"/>
                    <a:pt x="0" y="399"/>
                  </a:cubicBezTo>
                  <a:cubicBezTo>
                    <a:pt x="90" y="399"/>
                    <a:pt x="90" y="399"/>
                    <a:pt x="90" y="399"/>
                  </a:cubicBezTo>
                  <a:cubicBezTo>
                    <a:pt x="90" y="255"/>
                    <a:pt x="90" y="255"/>
                    <a:pt x="90" y="255"/>
                  </a:cubicBezTo>
                  <a:cubicBezTo>
                    <a:pt x="90" y="191"/>
                    <a:pt x="91" y="151"/>
                    <a:pt x="130" y="121"/>
                  </a:cubicBezTo>
                  <a:cubicBezTo>
                    <a:pt x="159" y="99"/>
                    <a:pt x="194" y="99"/>
                    <a:pt x="214" y="98"/>
                  </a:cubicBezTo>
                  <a:cubicBezTo>
                    <a:pt x="214" y="2"/>
                    <a:pt x="214" y="2"/>
                    <a:pt x="214" y="2"/>
                  </a:cubicBezTo>
                  <a:cubicBezTo>
                    <a:pt x="127" y="0"/>
                    <a:pt x="102" y="46"/>
                    <a:pt x="90" y="6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8"/>
            <p:cNvSpPr>
              <a:spLocks/>
            </p:cNvSpPr>
            <p:nvPr userDrawn="1"/>
          </p:nvSpPr>
          <p:spPr bwMode="auto">
            <a:xfrm>
              <a:off x="4063123" y="2988656"/>
              <a:ext cx="158439" cy="659362"/>
            </a:xfrm>
            <a:custGeom>
              <a:avLst/>
              <a:gdLst/>
              <a:ahLst/>
              <a:cxnLst>
                <a:cxn ang="0">
                  <a:pos x="44" y="0"/>
                </a:cxn>
                <a:cxn ang="0">
                  <a:pos x="0" y="46"/>
                </a:cxn>
                <a:cxn ang="0">
                  <a:pos x="0" y="46"/>
                </a:cxn>
                <a:cxn ang="0">
                  <a:pos x="0" y="388"/>
                </a:cxn>
                <a:cxn ang="0">
                  <a:pos x="93" y="388"/>
                </a:cxn>
                <a:cxn ang="0">
                  <a:pos x="93" y="0"/>
                </a:cxn>
                <a:cxn ang="0">
                  <a:pos x="44" y="0"/>
                </a:cxn>
              </a:cxnLst>
              <a:rect l="0" t="0" r="r" b="b"/>
              <a:pathLst>
                <a:path w="93" h="388">
                  <a:moveTo>
                    <a:pt x="44" y="0"/>
                  </a:moveTo>
                  <a:cubicBezTo>
                    <a:pt x="20" y="1"/>
                    <a:pt x="0" y="21"/>
                    <a:pt x="0" y="46"/>
                  </a:cubicBezTo>
                  <a:cubicBezTo>
                    <a:pt x="0" y="46"/>
                    <a:pt x="0" y="46"/>
                    <a:pt x="0" y="46"/>
                  </a:cubicBezTo>
                  <a:cubicBezTo>
                    <a:pt x="0" y="388"/>
                    <a:pt x="0" y="388"/>
                    <a:pt x="0" y="388"/>
                  </a:cubicBezTo>
                  <a:cubicBezTo>
                    <a:pt x="93" y="388"/>
                    <a:pt x="93" y="388"/>
                    <a:pt x="93" y="388"/>
                  </a:cubicBezTo>
                  <a:cubicBezTo>
                    <a:pt x="93" y="0"/>
                    <a:pt x="93" y="0"/>
                    <a:pt x="93" y="0"/>
                  </a:cubicBezTo>
                  <a:lnTo>
                    <a:pt x="4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9"/>
            <p:cNvSpPr>
              <a:spLocks/>
            </p:cNvSpPr>
            <p:nvPr userDrawn="1"/>
          </p:nvSpPr>
          <p:spPr bwMode="auto">
            <a:xfrm>
              <a:off x="5159393" y="2969451"/>
              <a:ext cx="574542" cy="678567"/>
            </a:xfrm>
            <a:custGeom>
              <a:avLst/>
              <a:gdLst/>
              <a:ahLst/>
              <a:cxnLst>
                <a:cxn ang="0">
                  <a:pos x="315" y="47"/>
                </a:cxn>
                <a:cxn ang="0">
                  <a:pos x="213" y="0"/>
                </a:cxn>
                <a:cxn ang="0">
                  <a:pos x="124" y="27"/>
                </a:cxn>
                <a:cxn ang="0">
                  <a:pos x="94" y="58"/>
                </a:cxn>
                <a:cxn ang="0">
                  <a:pos x="94" y="58"/>
                </a:cxn>
                <a:cxn ang="0">
                  <a:pos x="94" y="58"/>
                </a:cxn>
                <a:cxn ang="0">
                  <a:pos x="93" y="58"/>
                </a:cxn>
                <a:cxn ang="0">
                  <a:pos x="49" y="12"/>
                </a:cxn>
                <a:cxn ang="0">
                  <a:pos x="0" y="12"/>
                </a:cxn>
                <a:cxn ang="0">
                  <a:pos x="0" y="400"/>
                </a:cxn>
                <a:cxn ang="0">
                  <a:pos x="94" y="400"/>
                </a:cxn>
                <a:cxn ang="0">
                  <a:pos x="94" y="231"/>
                </a:cxn>
                <a:cxn ang="0">
                  <a:pos x="108" y="135"/>
                </a:cxn>
                <a:cxn ang="0">
                  <a:pos x="180" y="91"/>
                </a:cxn>
                <a:cxn ang="0">
                  <a:pos x="243" y="143"/>
                </a:cxn>
                <a:cxn ang="0">
                  <a:pos x="246" y="202"/>
                </a:cxn>
                <a:cxn ang="0">
                  <a:pos x="246" y="361"/>
                </a:cxn>
                <a:cxn ang="0">
                  <a:pos x="284" y="400"/>
                </a:cxn>
                <a:cxn ang="0">
                  <a:pos x="339" y="400"/>
                </a:cxn>
                <a:cxn ang="0">
                  <a:pos x="339" y="172"/>
                </a:cxn>
                <a:cxn ang="0">
                  <a:pos x="315" y="47"/>
                </a:cxn>
              </a:cxnLst>
              <a:rect l="0" t="0" r="r" b="b"/>
              <a:pathLst>
                <a:path w="339" h="400">
                  <a:moveTo>
                    <a:pt x="315" y="47"/>
                  </a:moveTo>
                  <a:cubicBezTo>
                    <a:pt x="295" y="20"/>
                    <a:pt x="257" y="0"/>
                    <a:pt x="213" y="0"/>
                  </a:cubicBezTo>
                  <a:cubicBezTo>
                    <a:pt x="183" y="0"/>
                    <a:pt x="147" y="10"/>
                    <a:pt x="124" y="27"/>
                  </a:cubicBezTo>
                  <a:cubicBezTo>
                    <a:pt x="108" y="38"/>
                    <a:pt x="98" y="51"/>
                    <a:pt x="94" y="58"/>
                  </a:cubicBezTo>
                  <a:cubicBezTo>
                    <a:pt x="94" y="58"/>
                    <a:pt x="94" y="58"/>
                    <a:pt x="94" y="58"/>
                  </a:cubicBezTo>
                  <a:cubicBezTo>
                    <a:pt x="94" y="58"/>
                    <a:pt x="94" y="58"/>
                    <a:pt x="94" y="58"/>
                  </a:cubicBezTo>
                  <a:cubicBezTo>
                    <a:pt x="93" y="58"/>
                    <a:pt x="93" y="58"/>
                    <a:pt x="93" y="58"/>
                  </a:cubicBezTo>
                  <a:cubicBezTo>
                    <a:pt x="93" y="33"/>
                    <a:pt x="73" y="13"/>
                    <a:pt x="49" y="12"/>
                  </a:cubicBezTo>
                  <a:cubicBezTo>
                    <a:pt x="0" y="12"/>
                    <a:pt x="0" y="12"/>
                    <a:pt x="0" y="12"/>
                  </a:cubicBezTo>
                  <a:cubicBezTo>
                    <a:pt x="0" y="400"/>
                    <a:pt x="0" y="400"/>
                    <a:pt x="0" y="400"/>
                  </a:cubicBezTo>
                  <a:cubicBezTo>
                    <a:pt x="94" y="400"/>
                    <a:pt x="94" y="400"/>
                    <a:pt x="94" y="400"/>
                  </a:cubicBezTo>
                  <a:cubicBezTo>
                    <a:pt x="94" y="231"/>
                    <a:pt x="94" y="231"/>
                    <a:pt x="94" y="231"/>
                  </a:cubicBezTo>
                  <a:cubicBezTo>
                    <a:pt x="94" y="203"/>
                    <a:pt x="94" y="163"/>
                    <a:pt x="108" y="135"/>
                  </a:cubicBezTo>
                  <a:cubicBezTo>
                    <a:pt x="122" y="109"/>
                    <a:pt x="150" y="91"/>
                    <a:pt x="180" y="91"/>
                  </a:cubicBezTo>
                  <a:cubicBezTo>
                    <a:pt x="210" y="91"/>
                    <a:pt x="235" y="109"/>
                    <a:pt x="243" y="143"/>
                  </a:cubicBezTo>
                  <a:cubicBezTo>
                    <a:pt x="246" y="154"/>
                    <a:pt x="246" y="173"/>
                    <a:pt x="246" y="202"/>
                  </a:cubicBezTo>
                  <a:cubicBezTo>
                    <a:pt x="246" y="361"/>
                    <a:pt x="246" y="361"/>
                    <a:pt x="246" y="361"/>
                  </a:cubicBezTo>
                  <a:cubicBezTo>
                    <a:pt x="247" y="382"/>
                    <a:pt x="263" y="399"/>
                    <a:pt x="284" y="400"/>
                  </a:cubicBezTo>
                  <a:cubicBezTo>
                    <a:pt x="339" y="400"/>
                    <a:pt x="339" y="400"/>
                    <a:pt x="339" y="400"/>
                  </a:cubicBezTo>
                  <a:cubicBezTo>
                    <a:pt x="339" y="172"/>
                    <a:pt x="339" y="172"/>
                    <a:pt x="339" y="172"/>
                  </a:cubicBezTo>
                  <a:cubicBezTo>
                    <a:pt x="339" y="121"/>
                    <a:pt x="339" y="79"/>
                    <a:pt x="315" y="4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30"/>
            <p:cNvSpPr>
              <a:spLocks/>
            </p:cNvSpPr>
            <p:nvPr userDrawn="1"/>
          </p:nvSpPr>
          <p:spPr bwMode="auto">
            <a:xfrm>
              <a:off x="6031606" y="2820614"/>
              <a:ext cx="235258" cy="929829"/>
            </a:xfrm>
            <a:custGeom>
              <a:avLst/>
              <a:gdLst/>
              <a:ahLst/>
              <a:cxnLst>
                <a:cxn ang="0">
                  <a:pos x="42" y="544"/>
                </a:cxn>
                <a:cxn ang="0">
                  <a:pos x="0" y="476"/>
                </a:cxn>
                <a:cxn ang="0">
                  <a:pos x="0" y="475"/>
                </a:cxn>
                <a:cxn ang="0">
                  <a:pos x="0" y="474"/>
                </a:cxn>
                <a:cxn ang="0">
                  <a:pos x="56" y="216"/>
                </a:cxn>
                <a:cxn ang="0">
                  <a:pos x="18" y="72"/>
                </a:cxn>
                <a:cxn ang="0">
                  <a:pos x="17" y="70"/>
                </a:cxn>
                <a:cxn ang="0">
                  <a:pos x="18" y="69"/>
                </a:cxn>
                <a:cxn ang="0">
                  <a:pos x="67" y="3"/>
                </a:cxn>
                <a:cxn ang="0">
                  <a:pos x="70" y="0"/>
                </a:cxn>
                <a:cxn ang="0">
                  <a:pos x="71" y="4"/>
                </a:cxn>
                <a:cxn ang="0">
                  <a:pos x="83" y="43"/>
                </a:cxn>
                <a:cxn ang="0">
                  <a:pos x="127" y="210"/>
                </a:cxn>
                <a:cxn ang="0">
                  <a:pos x="58" y="517"/>
                </a:cxn>
                <a:cxn ang="0">
                  <a:pos x="46" y="543"/>
                </a:cxn>
                <a:cxn ang="0">
                  <a:pos x="44" y="547"/>
                </a:cxn>
                <a:cxn ang="0">
                  <a:pos x="42" y="544"/>
                </a:cxn>
              </a:cxnLst>
              <a:rect l="0" t="0" r="r" b="b"/>
              <a:pathLst>
                <a:path w="138" h="547">
                  <a:moveTo>
                    <a:pt x="42" y="544"/>
                  </a:moveTo>
                  <a:cubicBezTo>
                    <a:pt x="26" y="523"/>
                    <a:pt x="12" y="500"/>
                    <a:pt x="0" y="476"/>
                  </a:cubicBezTo>
                  <a:cubicBezTo>
                    <a:pt x="0" y="475"/>
                    <a:pt x="0" y="475"/>
                    <a:pt x="0" y="475"/>
                  </a:cubicBezTo>
                  <a:cubicBezTo>
                    <a:pt x="0" y="474"/>
                    <a:pt x="0" y="474"/>
                    <a:pt x="0" y="474"/>
                  </a:cubicBezTo>
                  <a:cubicBezTo>
                    <a:pt x="50" y="387"/>
                    <a:pt x="65" y="315"/>
                    <a:pt x="56" y="216"/>
                  </a:cubicBezTo>
                  <a:cubicBezTo>
                    <a:pt x="52" y="166"/>
                    <a:pt x="39" y="118"/>
                    <a:pt x="18" y="72"/>
                  </a:cubicBezTo>
                  <a:cubicBezTo>
                    <a:pt x="17" y="70"/>
                    <a:pt x="17" y="70"/>
                    <a:pt x="17" y="70"/>
                  </a:cubicBezTo>
                  <a:cubicBezTo>
                    <a:pt x="18" y="69"/>
                    <a:pt x="18" y="69"/>
                    <a:pt x="18" y="69"/>
                  </a:cubicBezTo>
                  <a:cubicBezTo>
                    <a:pt x="32" y="46"/>
                    <a:pt x="49" y="23"/>
                    <a:pt x="67" y="3"/>
                  </a:cubicBezTo>
                  <a:cubicBezTo>
                    <a:pt x="70" y="0"/>
                    <a:pt x="70" y="0"/>
                    <a:pt x="70" y="0"/>
                  </a:cubicBezTo>
                  <a:cubicBezTo>
                    <a:pt x="71" y="4"/>
                    <a:pt x="71" y="4"/>
                    <a:pt x="71" y="4"/>
                  </a:cubicBezTo>
                  <a:cubicBezTo>
                    <a:pt x="74" y="18"/>
                    <a:pt x="78" y="31"/>
                    <a:pt x="83" y="43"/>
                  </a:cubicBezTo>
                  <a:cubicBezTo>
                    <a:pt x="107" y="96"/>
                    <a:pt x="122" y="152"/>
                    <a:pt x="127" y="210"/>
                  </a:cubicBezTo>
                  <a:cubicBezTo>
                    <a:pt x="138" y="324"/>
                    <a:pt x="117" y="416"/>
                    <a:pt x="58" y="517"/>
                  </a:cubicBezTo>
                  <a:cubicBezTo>
                    <a:pt x="53" y="525"/>
                    <a:pt x="49" y="534"/>
                    <a:pt x="46" y="543"/>
                  </a:cubicBezTo>
                  <a:cubicBezTo>
                    <a:pt x="44" y="547"/>
                    <a:pt x="44" y="547"/>
                    <a:pt x="44" y="547"/>
                  </a:cubicBezTo>
                  <a:lnTo>
                    <a:pt x="42" y="5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1"/>
            <p:cNvSpPr>
              <a:spLocks/>
            </p:cNvSpPr>
            <p:nvPr userDrawn="1"/>
          </p:nvSpPr>
          <p:spPr bwMode="auto">
            <a:xfrm>
              <a:off x="6492520" y="3483177"/>
              <a:ext cx="768189" cy="492921"/>
            </a:xfrm>
            <a:custGeom>
              <a:avLst/>
              <a:gdLst/>
              <a:ahLst/>
              <a:cxnLst>
                <a:cxn ang="0">
                  <a:pos x="50" y="290"/>
                </a:cxn>
                <a:cxn ang="0">
                  <a:pos x="5" y="287"/>
                </a:cxn>
                <a:cxn ang="0">
                  <a:pos x="0" y="287"/>
                </a:cxn>
                <a:cxn ang="0">
                  <a:pos x="3" y="283"/>
                </a:cxn>
                <a:cxn ang="0">
                  <a:pos x="14" y="269"/>
                </a:cxn>
                <a:cxn ang="0">
                  <a:pos x="124" y="148"/>
                </a:cxn>
                <a:cxn ang="0">
                  <a:pos x="417" y="9"/>
                </a:cxn>
                <a:cxn ang="0">
                  <a:pos x="418" y="9"/>
                </a:cxn>
                <a:cxn ang="0">
                  <a:pos x="448" y="1"/>
                </a:cxn>
                <a:cxn ang="0">
                  <a:pos x="452" y="0"/>
                </a:cxn>
                <a:cxn ang="0">
                  <a:pos x="451" y="4"/>
                </a:cxn>
                <a:cxn ang="0">
                  <a:pos x="415" y="81"/>
                </a:cxn>
                <a:cxn ang="0">
                  <a:pos x="414" y="82"/>
                </a:cxn>
                <a:cxn ang="0">
                  <a:pos x="413" y="82"/>
                </a:cxn>
                <a:cxn ang="0">
                  <a:pos x="171" y="202"/>
                </a:cxn>
                <a:cxn ang="0">
                  <a:pos x="88" y="287"/>
                </a:cxn>
                <a:cxn ang="0">
                  <a:pos x="87" y="288"/>
                </a:cxn>
                <a:cxn ang="0">
                  <a:pos x="86" y="288"/>
                </a:cxn>
                <a:cxn ang="0">
                  <a:pos x="50" y="290"/>
                </a:cxn>
              </a:cxnLst>
              <a:rect l="0" t="0" r="r" b="b"/>
              <a:pathLst>
                <a:path w="452" h="290">
                  <a:moveTo>
                    <a:pt x="50" y="290"/>
                  </a:moveTo>
                  <a:cubicBezTo>
                    <a:pt x="35" y="290"/>
                    <a:pt x="20" y="289"/>
                    <a:pt x="5" y="287"/>
                  </a:cubicBezTo>
                  <a:cubicBezTo>
                    <a:pt x="0" y="287"/>
                    <a:pt x="0" y="287"/>
                    <a:pt x="0" y="287"/>
                  </a:cubicBezTo>
                  <a:cubicBezTo>
                    <a:pt x="3" y="283"/>
                    <a:pt x="3" y="283"/>
                    <a:pt x="3" y="283"/>
                  </a:cubicBezTo>
                  <a:cubicBezTo>
                    <a:pt x="7" y="279"/>
                    <a:pt x="10" y="274"/>
                    <a:pt x="14" y="269"/>
                  </a:cubicBezTo>
                  <a:cubicBezTo>
                    <a:pt x="44" y="221"/>
                    <a:pt x="76" y="189"/>
                    <a:pt x="124" y="148"/>
                  </a:cubicBezTo>
                  <a:cubicBezTo>
                    <a:pt x="208" y="76"/>
                    <a:pt x="310" y="28"/>
                    <a:pt x="417" y="9"/>
                  </a:cubicBezTo>
                  <a:cubicBezTo>
                    <a:pt x="418" y="9"/>
                    <a:pt x="418" y="9"/>
                    <a:pt x="418" y="9"/>
                  </a:cubicBezTo>
                  <a:cubicBezTo>
                    <a:pt x="428" y="7"/>
                    <a:pt x="438" y="5"/>
                    <a:pt x="448" y="1"/>
                  </a:cubicBezTo>
                  <a:cubicBezTo>
                    <a:pt x="452" y="0"/>
                    <a:pt x="452" y="0"/>
                    <a:pt x="452" y="0"/>
                  </a:cubicBezTo>
                  <a:cubicBezTo>
                    <a:pt x="451" y="4"/>
                    <a:pt x="451" y="4"/>
                    <a:pt x="451" y="4"/>
                  </a:cubicBezTo>
                  <a:cubicBezTo>
                    <a:pt x="441" y="31"/>
                    <a:pt x="429" y="57"/>
                    <a:pt x="415" y="81"/>
                  </a:cubicBezTo>
                  <a:cubicBezTo>
                    <a:pt x="414" y="82"/>
                    <a:pt x="414" y="82"/>
                    <a:pt x="414" y="82"/>
                  </a:cubicBezTo>
                  <a:cubicBezTo>
                    <a:pt x="413" y="82"/>
                    <a:pt x="413" y="82"/>
                    <a:pt x="413" y="82"/>
                  </a:cubicBezTo>
                  <a:cubicBezTo>
                    <a:pt x="325" y="101"/>
                    <a:pt x="241" y="142"/>
                    <a:pt x="171" y="202"/>
                  </a:cubicBezTo>
                  <a:cubicBezTo>
                    <a:pt x="135" y="233"/>
                    <a:pt x="110" y="256"/>
                    <a:pt x="88" y="287"/>
                  </a:cubicBezTo>
                  <a:cubicBezTo>
                    <a:pt x="87" y="288"/>
                    <a:pt x="87" y="288"/>
                    <a:pt x="87" y="288"/>
                  </a:cubicBezTo>
                  <a:cubicBezTo>
                    <a:pt x="86" y="288"/>
                    <a:pt x="86" y="288"/>
                    <a:pt x="86" y="288"/>
                  </a:cubicBezTo>
                  <a:cubicBezTo>
                    <a:pt x="74" y="289"/>
                    <a:pt x="62" y="290"/>
                    <a:pt x="50" y="2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2"/>
            <p:cNvSpPr>
              <a:spLocks/>
            </p:cNvSpPr>
            <p:nvPr userDrawn="1"/>
          </p:nvSpPr>
          <p:spPr bwMode="auto">
            <a:xfrm>
              <a:off x="6562937" y="2647772"/>
              <a:ext cx="672165" cy="403299"/>
            </a:xfrm>
            <a:custGeom>
              <a:avLst/>
              <a:gdLst/>
              <a:ahLst/>
              <a:cxnLst>
                <a:cxn ang="0">
                  <a:pos x="390" y="236"/>
                </a:cxn>
                <a:cxn ang="0">
                  <a:pos x="384" y="235"/>
                </a:cxn>
                <a:cxn ang="0">
                  <a:pos x="20" y="26"/>
                </a:cxn>
                <a:cxn ang="0">
                  <a:pos x="3" y="5"/>
                </a:cxn>
                <a:cxn ang="0">
                  <a:pos x="0" y="1"/>
                </a:cxn>
                <a:cxn ang="0">
                  <a:pos x="4" y="0"/>
                </a:cxn>
                <a:cxn ang="0">
                  <a:pos x="15" y="0"/>
                </a:cxn>
                <a:cxn ang="0">
                  <a:pos x="101" y="9"/>
                </a:cxn>
                <a:cxn ang="0">
                  <a:pos x="102" y="9"/>
                </a:cxn>
                <a:cxn ang="0">
                  <a:pos x="102" y="10"/>
                </a:cxn>
                <a:cxn ang="0">
                  <a:pos x="339" y="152"/>
                </a:cxn>
                <a:cxn ang="0">
                  <a:pos x="340" y="152"/>
                </a:cxn>
                <a:cxn ang="0">
                  <a:pos x="340" y="153"/>
                </a:cxn>
                <a:cxn ang="0">
                  <a:pos x="393" y="233"/>
                </a:cxn>
                <a:cxn ang="0">
                  <a:pos x="395" y="237"/>
                </a:cxn>
                <a:cxn ang="0">
                  <a:pos x="390" y="236"/>
                </a:cxn>
              </a:cxnLst>
              <a:rect l="0" t="0" r="r" b="b"/>
              <a:pathLst>
                <a:path w="395" h="237">
                  <a:moveTo>
                    <a:pt x="390" y="236"/>
                  </a:moveTo>
                  <a:cubicBezTo>
                    <a:pt x="388" y="236"/>
                    <a:pt x="386" y="235"/>
                    <a:pt x="384" y="235"/>
                  </a:cubicBezTo>
                  <a:cubicBezTo>
                    <a:pt x="246" y="213"/>
                    <a:pt x="117" y="139"/>
                    <a:pt x="20" y="26"/>
                  </a:cubicBezTo>
                  <a:cubicBezTo>
                    <a:pt x="15" y="20"/>
                    <a:pt x="9" y="13"/>
                    <a:pt x="3" y="5"/>
                  </a:cubicBezTo>
                  <a:cubicBezTo>
                    <a:pt x="0" y="1"/>
                    <a:pt x="0" y="1"/>
                    <a:pt x="0" y="1"/>
                  </a:cubicBezTo>
                  <a:cubicBezTo>
                    <a:pt x="4" y="0"/>
                    <a:pt x="4" y="0"/>
                    <a:pt x="4" y="0"/>
                  </a:cubicBezTo>
                  <a:cubicBezTo>
                    <a:pt x="7" y="0"/>
                    <a:pt x="11" y="0"/>
                    <a:pt x="15" y="0"/>
                  </a:cubicBezTo>
                  <a:cubicBezTo>
                    <a:pt x="43" y="0"/>
                    <a:pt x="73" y="3"/>
                    <a:pt x="101" y="9"/>
                  </a:cubicBezTo>
                  <a:cubicBezTo>
                    <a:pt x="102" y="9"/>
                    <a:pt x="102" y="9"/>
                    <a:pt x="102" y="9"/>
                  </a:cubicBezTo>
                  <a:cubicBezTo>
                    <a:pt x="102" y="10"/>
                    <a:pt x="102" y="10"/>
                    <a:pt x="102" y="10"/>
                  </a:cubicBezTo>
                  <a:cubicBezTo>
                    <a:pt x="170" y="78"/>
                    <a:pt x="251" y="127"/>
                    <a:pt x="339" y="152"/>
                  </a:cubicBezTo>
                  <a:cubicBezTo>
                    <a:pt x="340" y="152"/>
                    <a:pt x="340" y="152"/>
                    <a:pt x="340" y="152"/>
                  </a:cubicBezTo>
                  <a:cubicBezTo>
                    <a:pt x="340" y="153"/>
                    <a:pt x="340" y="153"/>
                    <a:pt x="340" y="153"/>
                  </a:cubicBezTo>
                  <a:cubicBezTo>
                    <a:pt x="361" y="177"/>
                    <a:pt x="378" y="204"/>
                    <a:pt x="393" y="233"/>
                  </a:cubicBezTo>
                  <a:cubicBezTo>
                    <a:pt x="395" y="237"/>
                    <a:pt x="395" y="237"/>
                    <a:pt x="395" y="237"/>
                  </a:cubicBezTo>
                  <a:lnTo>
                    <a:pt x="390" y="23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3"/>
            <p:cNvSpPr>
              <a:spLocks noEditPoints="1"/>
            </p:cNvSpPr>
            <p:nvPr userDrawn="1"/>
          </p:nvSpPr>
          <p:spPr bwMode="auto">
            <a:xfrm>
              <a:off x="6196447" y="2646171"/>
              <a:ext cx="1128278" cy="1321925"/>
            </a:xfrm>
            <a:custGeom>
              <a:avLst/>
              <a:gdLst/>
              <a:ahLst/>
              <a:cxnLst>
                <a:cxn ang="0">
                  <a:pos x="27" y="772"/>
                </a:cxn>
                <a:cxn ang="0">
                  <a:pos x="22" y="769"/>
                </a:cxn>
                <a:cxn ang="0">
                  <a:pos x="17" y="705"/>
                </a:cxn>
                <a:cxn ang="0">
                  <a:pos x="19" y="701"/>
                </a:cxn>
                <a:cxn ang="0">
                  <a:pos x="46" y="59"/>
                </a:cxn>
                <a:cxn ang="0">
                  <a:pos x="84" y="0"/>
                </a:cxn>
                <a:cxn ang="0">
                  <a:pos x="105" y="6"/>
                </a:cxn>
                <a:cxn ang="0">
                  <a:pos x="109" y="9"/>
                </a:cxn>
                <a:cxn ang="0">
                  <a:pos x="118" y="17"/>
                </a:cxn>
                <a:cxn ang="0">
                  <a:pos x="629" y="324"/>
                </a:cxn>
                <a:cxn ang="0">
                  <a:pos x="634" y="325"/>
                </a:cxn>
                <a:cxn ang="0">
                  <a:pos x="664" y="369"/>
                </a:cxn>
                <a:cxn ang="0">
                  <a:pos x="663" y="373"/>
                </a:cxn>
                <a:cxn ang="0">
                  <a:pos x="662" y="377"/>
                </a:cxn>
                <a:cxn ang="0">
                  <a:pos x="660" y="383"/>
                </a:cxn>
                <a:cxn ang="0">
                  <a:pos x="658" y="386"/>
                </a:cxn>
                <a:cxn ang="0">
                  <a:pos x="656" y="389"/>
                </a:cxn>
                <a:cxn ang="0">
                  <a:pos x="654" y="392"/>
                </a:cxn>
                <a:cxn ang="0">
                  <a:pos x="649" y="397"/>
                </a:cxn>
                <a:cxn ang="0">
                  <a:pos x="646" y="399"/>
                </a:cxn>
                <a:cxn ang="0">
                  <a:pos x="643" y="401"/>
                </a:cxn>
                <a:cxn ang="0">
                  <a:pos x="640" y="403"/>
                </a:cxn>
                <a:cxn ang="0">
                  <a:pos x="633" y="405"/>
                </a:cxn>
                <a:cxn ang="0">
                  <a:pos x="628" y="406"/>
                </a:cxn>
                <a:cxn ang="0">
                  <a:pos x="91" y="745"/>
                </a:cxn>
                <a:cxn ang="0">
                  <a:pos x="87" y="751"/>
                </a:cxn>
                <a:cxn ang="0">
                  <a:pos x="48" y="778"/>
                </a:cxn>
                <a:cxn ang="0">
                  <a:pos x="190" y="282"/>
                </a:cxn>
                <a:cxn ang="0">
                  <a:pos x="179" y="527"/>
                </a:cxn>
                <a:cxn ang="0">
                  <a:pos x="411" y="384"/>
                </a:cxn>
                <a:cxn ang="0">
                  <a:pos x="411" y="346"/>
                </a:cxn>
                <a:cxn ang="0">
                  <a:pos x="181" y="204"/>
                </a:cxn>
              </a:cxnLst>
              <a:rect l="0" t="0" r="r" b="b"/>
              <a:pathLst>
                <a:path w="664" h="778">
                  <a:moveTo>
                    <a:pt x="48" y="778"/>
                  </a:moveTo>
                  <a:cubicBezTo>
                    <a:pt x="40" y="778"/>
                    <a:pt x="33" y="776"/>
                    <a:pt x="27" y="772"/>
                  </a:cubicBezTo>
                  <a:cubicBezTo>
                    <a:pt x="24" y="771"/>
                    <a:pt x="24" y="771"/>
                    <a:pt x="24" y="771"/>
                  </a:cubicBezTo>
                  <a:cubicBezTo>
                    <a:pt x="24" y="770"/>
                    <a:pt x="23" y="770"/>
                    <a:pt x="22" y="769"/>
                  </a:cubicBezTo>
                  <a:cubicBezTo>
                    <a:pt x="5" y="756"/>
                    <a:pt x="0" y="732"/>
                    <a:pt x="12" y="713"/>
                  </a:cubicBezTo>
                  <a:cubicBezTo>
                    <a:pt x="14" y="710"/>
                    <a:pt x="15" y="708"/>
                    <a:pt x="17" y="705"/>
                  </a:cubicBezTo>
                  <a:cubicBezTo>
                    <a:pt x="19" y="702"/>
                    <a:pt x="19" y="702"/>
                    <a:pt x="19" y="702"/>
                  </a:cubicBezTo>
                  <a:cubicBezTo>
                    <a:pt x="19" y="701"/>
                    <a:pt x="19" y="701"/>
                    <a:pt x="19" y="701"/>
                  </a:cubicBezTo>
                  <a:cubicBezTo>
                    <a:pt x="95" y="567"/>
                    <a:pt x="122" y="444"/>
                    <a:pt x="107" y="290"/>
                  </a:cubicBezTo>
                  <a:cubicBezTo>
                    <a:pt x="100" y="210"/>
                    <a:pt x="79" y="132"/>
                    <a:pt x="46" y="59"/>
                  </a:cubicBezTo>
                  <a:cubicBezTo>
                    <a:pt x="37" y="39"/>
                    <a:pt x="46" y="14"/>
                    <a:pt x="67" y="4"/>
                  </a:cubicBezTo>
                  <a:cubicBezTo>
                    <a:pt x="72" y="2"/>
                    <a:pt x="78" y="0"/>
                    <a:pt x="84" y="0"/>
                  </a:cubicBezTo>
                  <a:cubicBezTo>
                    <a:pt x="91" y="0"/>
                    <a:pt x="98" y="2"/>
                    <a:pt x="105" y="6"/>
                  </a:cubicBezTo>
                  <a:cubicBezTo>
                    <a:pt x="105" y="6"/>
                    <a:pt x="105" y="6"/>
                    <a:pt x="105" y="6"/>
                  </a:cubicBezTo>
                  <a:cubicBezTo>
                    <a:pt x="106" y="7"/>
                    <a:pt x="107" y="7"/>
                    <a:pt x="107" y="8"/>
                  </a:cubicBezTo>
                  <a:cubicBezTo>
                    <a:pt x="108" y="8"/>
                    <a:pt x="109" y="8"/>
                    <a:pt x="109" y="9"/>
                  </a:cubicBezTo>
                  <a:cubicBezTo>
                    <a:pt x="110" y="9"/>
                    <a:pt x="110" y="9"/>
                    <a:pt x="110" y="9"/>
                  </a:cubicBezTo>
                  <a:cubicBezTo>
                    <a:pt x="113" y="12"/>
                    <a:pt x="116" y="14"/>
                    <a:pt x="118" y="17"/>
                  </a:cubicBezTo>
                  <a:cubicBezTo>
                    <a:pt x="125" y="26"/>
                    <a:pt x="133" y="36"/>
                    <a:pt x="141" y="45"/>
                  </a:cubicBezTo>
                  <a:cubicBezTo>
                    <a:pt x="269" y="195"/>
                    <a:pt x="443" y="294"/>
                    <a:pt x="629" y="324"/>
                  </a:cubicBezTo>
                  <a:cubicBezTo>
                    <a:pt x="631" y="324"/>
                    <a:pt x="631" y="324"/>
                    <a:pt x="631" y="324"/>
                  </a:cubicBezTo>
                  <a:cubicBezTo>
                    <a:pt x="632" y="324"/>
                    <a:pt x="633" y="325"/>
                    <a:pt x="634" y="325"/>
                  </a:cubicBezTo>
                  <a:cubicBezTo>
                    <a:pt x="652" y="330"/>
                    <a:pt x="664" y="347"/>
                    <a:pt x="664" y="365"/>
                  </a:cubicBezTo>
                  <a:cubicBezTo>
                    <a:pt x="664" y="366"/>
                    <a:pt x="664" y="367"/>
                    <a:pt x="664" y="369"/>
                  </a:cubicBezTo>
                  <a:cubicBezTo>
                    <a:pt x="663" y="371"/>
                    <a:pt x="663" y="371"/>
                    <a:pt x="663" y="371"/>
                  </a:cubicBezTo>
                  <a:cubicBezTo>
                    <a:pt x="663" y="373"/>
                    <a:pt x="663" y="373"/>
                    <a:pt x="663" y="373"/>
                  </a:cubicBezTo>
                  <a:cubicBezTo>
                    <a:pt x="663" y="374"/>
                    <a:pt x="662" y="375"/>
                    <a:pt x="662" y="376"/>
                  </a:cubicBezTo>
                  <a:cubicBezTo>
                    <a:pt x="662" y="377"/>
                    <a:pt x="662" y="377"/>
                    <a:pt x="662" y="377"/>
                  </a:cubicBezTo>
                  <a:cubicBezTo>
                    <a:pt x="662" y="378"/>
                    <a:pt x="661" y="379"/>
                    <a:pt x="661" y="380"/>
                  </a:cubicBezTo>
                  <a:cubicBezTo>
                    <a:pt x="660" y="381"/>
                    <a:pt x="660" y="382"/>
                    <a:pt x="660" y="383"/>
                  </a:cubicBezTo>
                  <a:cubicBezTo>
                    <a:pt x="659" y="384"/>
                    <a:pt x="659" y="384"/>
                    <a:pt x="659" y="384"/>
                  </a:cubicBezTo>
                  <a:cubicBezTo>
                    <a:pt x="659" y="385"/>
                    <a:pt x="658" y="385"/>
                    <a:pt x="658" y="386"/>
                  </a:cubicBezTo>
                  <a:cubicBezTo>
                    <a:pt x="657" y="387"/>
                    <a:pt x="657" y="387"/>
                    <a:pt x="657" y="387"/>
                  </a:cubicBezTo>
                  <a:cubicBezTo>
                    <a:pt x="657" y="388"/>
                    <a:pt x="656" y="389"/>
                    <a:pt x="656" y="389"/>
                  </a:cubicBezTo>
                  <a:cubicBezTo>
                    <a:pt x="655" y="390"/>
                    <a:pt x="655" y="390"/>
                    <a:pt x="655" y="390"/>
                  </a:cubicBezTo>
                  <a:cubicBezTo>
                    <a:pt x="655" y="391"/>
                    <a:pt x="654" y="391"/>
                    <a:pt x="654" y="392"/>
                  </a:cubicBezTo>
                  <a:cubicBezTo>
                    <a:pt x="654" y="392"/>
                    <a:pt x="652" y="394"/>
                    <a:pt x="651" y="395"/>
                  </a:cubicBezTo>
                  <a:cubicBezTo>
                    <a:pt x="651" y="395"/>
                    <a:pt x="649" y="397"/>
                    <a:pt x="649" y="397"/>
                  </a:cubicBezTo>
                  <a:cubicBezTo>
                    <a:pt x="648" y="398"/>
                    <a:pt x="647" y="398"/>
                    <a:pt x="647" y="398"/>
                  </a:cubicBezTo>
                  <a:cubicBezTo>
                    <a:pt x="646" y="399"/>
                    <a:pt x="646" y="399"/>
                    <a:pt x="646" y="399"/>
                  </a:cubicBezTo>
                  <a:cubicBezTo>
                    <a:pt x="645" y="400"/>
                    <a:pt x="644" y="400"/>
                    <a:pt x="644" y="401"/>
                  </a:cubicBezTo>
                  <a:cubicBezTo>
                    <a:pt x="643" y="401"/>
                    <a:pt x="643" y="401"/>
                    <a:pt x="643" y="401"/>
                  </a:cubicBezTo>
                  <a:cubicBezTo>
                    <a:pt x="642" y="402"/>
                    <a:pt x="641" y="402"/>
                    <a:pt x="640" y="402"/>
                  </a:cubicBezTo>
                  <a:cubicBezTo>
                    <a:pt x="640" y="403"/>
                    <a:pt x="640" y="403"/>
                    <a:pt x="640" y="403"/>
                  </a:cubicBezTo>
                  <a:cubicBezTo>
                    <a:pt x="639" y="403"/>
                    <a:pt x="638" y="404"/>
                    <a:pt x="637" y="404"/>
                  </a:cubicBezTo>
                  <a:cubicBezTo>
                    <a:pt x="635" y="404"/>
                    <a:pt x="634" y="405"/>
                    <a:pt x="633" y="405"/>
                  </a:cubicBezTo>
                  <a:cubicBezTo>
                    <a:pt x="632" y="405"/>
                    <a:pt x="631" y="406"/>
                    <a:pt x="630" y="406"/>
                  </a:cubicBezTo>
                  <a:cubicBezTo>
                    <a:pt x="628" y="406"/>
                    <a:pt x="628" y="406"/>
                    <a:pt x="628" y="406"/>
                  </a:cubicBezTo>
                  <a:cubicBezTo>
                    <a:pt x="482" y="431"/>
                    <a:pt x="345" y="496"/>
                    <a:pt x="232" y="593"/>
                  </a:cubicBezTo>
                  <a:cubicBezTo>
                    <a:pt x="175" y="642"/>
                    <a:pt x="131" y="685"/>
                    <a:pt x="91" y="745"/>
                  </a:cubicBezTo>
                  <a:cubicBezTo>
                    <a:pt x="90" y="746"/>
                    <a:pt x="90" y="746"/>
                    <a:pt x="90" y="746"/>
                  </a:cubicBezTo>
                  <a:cubicBezTo>
                    <a:pt x="87" y="751"/>
                    <a:pt x="87" y="751"/>
                    <a:pt x="87" y="751"/>
                  </a:cubicBezTo>
                  <a:cubicBezTo>
                    <a:pt x="86" y="753"/>
                    <a:pt x="85" y="755"/>
                    <a:pt x="84" y="757"/>
                  </a:cubicBezTo>
                  <a:cubicBezTo>
                    <a:pt x="76" y="770"/>
                    <a:pt x="63" y="778"/>
                    <a:pt x="48" y="778"/>
                  </a:cubicBezTo>
                  <a:close/>
                  <a:moveTo>
                    <a:pt x="187" y="253"/>
                  </a:moveTo>
                  <a:cubicBezTo>
                    <a:pt x="189" y="265"/>
                    <a:pt x="190" y="274"/>
                    <a:pt x="190" y="282"/>
                  </a:cubicBezTo>
                  <a:cubicBezTo>
                    <a:pt x="197" y="351"/>
                    <a:pt x="195" y="415"/>
                    <a:pt x="186" y="477"/>
                  </a:cubicBezTo>
                  <a:cubicBezTo>
                    <a:pt x="179" y="527"/>
                    <a:pt x="179" y="527"/>
                    <a:pt x="179" y="527"/>
                  </a:cubicBezTo>
                  <a:cubicBezTo>
                    <a:pt x="219" y="496"/>
                    <a:pt x="219" y="496"/>
                    <a:pt x="219" y="496"/>
                  </a:cubicBezTo>
                  <a:cubicBezTo>
                    <a:pt x="279" y="451"/>
                    <a:pt x="343" y="413"/>
                    <a:pt x="411" y="384"/>
                  </a:cubicBezTo>
                  <a:cubicBezTo>
                    <a:pt x="455" y="365"/>
                    <a:pt x="455" y="365"/>
                    <a:pt x="455" y="365"/>
                  </a:cubicBezTo>
                  <a:cubicBezTo>
                    <a:pt x="411" y="346"/>
                    <a:pt x="411" y="346"/>
                    <a:pt x="411" y="346"/>
                  </a:cubicBezTo>
                  <a:cubicBezTo>
                    <a:pt x="344" y="317"/>
                    <a:pt x="279" y="280"/>
                    <a:pt x="220" y="234"/>
                  </a:cubicBezTo>
                  <a:cubicBezTo>
                    <a:pt x="181" y="204"/>
                    <a:pt x="181" y="204"/>
                    <a:pt x="181" y="204"/>
                  </a:cubicBezTo>
                  <a:lnTo>
                    <a:pt x="187" y="25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 name="Footer Placeholder 3"/>
          <p:cNvSpPr txBox="1">
            <a:spLocks/>
          </p:cNvSpPr>
          <p:nvPr userDrawn="1"/>
        </p:nvSpPr>
        <p:spPr>
          <a:xfrm>
            <a:off x="376979" y="6543547"/>
            <a:ext cx="1587407" cy="336392"/>
          </a:xfrm>
          <a:prstGeom prst="rect">
            <a:avLst/>
          </a:prstGeom>
        </p:spPr>
        <p:txBody>
          <a:bodyPr vert="horz" lIns="85186" tIns="42593" rIns="85186" bIns="42593" rtlCol="0" anchor="ctr"/>
          <a:lstStyle>
            <a:defPPr>
              <a:defRPr lang="en-US"/>
            </a:defPPr>
            <a:lvl1pPr marL="0" algn="ctr" defTabSz="457200" rtl="0" eaLnBrk="1" latinLnBrk="0" hangingPunct="1">
              <a:defRPr sz="12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kern="1200" dirty="0" err="1" smtClean="0">
                <a:solidFill>
                  <a:srgbClr val="FFFFFF"/>
                </a:solidFill>
                <a:latin typeface="+mn-lt"/>
                <a:ea typeface="+mn-ea"/>
                <a:cs typeface="+mn-cs"/>
              </a:rPr>
              <a:t>Asurion_Internal_Use_Only</a:t>
            </a:r>
            <a:endParaRPr lang="en-US" sz="900" dirty="0">
              <a:solidFill>
                <a:srgbClr val="FFFFFF"/>
              </a:solidFill>
            </a:endParaRPr>
          </a:p>
        </p:txBody>
      </p:sp>
    </p:spTree>
    <p:extLst>
      <p:ext uri="{BB962C8B-B14F-4D97-AF65-F5344CB8AC3E}">
        <p14:creationId xmlns:p14="http://schemas.microsoft.com/office/powerpoint/2010/main" val="76505290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Content Placeholder 2"/>
          <p:cNvSpPr>
            <a:spLocks noGrp="1"/>
          </p:cNvSpPr>
          <p:nvPr>
            <p:ph idx="1"/>
          </p:nvPr>
        </p:nvSpPr>
        <p:spPr>
          <a:xfrm>
            <a:off x="470704" y="1370430"/>
            <a:ext cx="8202596" cy="4979472"/>
          </a:xfrm>
          <a:prstGeom prst="rect">
            <a:avLst/>
          </a:prstGeom>
        </p:spPr>
        <p:txBody>
          <a:bodyPr lIns="0" tIns="0" rIns="0" bIns="0"/>
          <a:lstStyle>
            <a:lvl1pPr marL="210007" indent="-210007">
              <a:spcBef>
                <a:spcPts val="0"/>
              </a:spcBef>
              <a:spcAft>
                <a:spcPts val="280"/>
              </a:spcAft>
              <a:defRPr sz="2000" b="1">
                <a:latin typeface="Arial" pitchFamily="34" charset="0"/>
              </a:defRPr>
            </a:lvl1pPr>
            <a:lvl2pPr marL="638897" indent="-181909">
              <a:spcBef>
                <a:spcPts val="0"/>
              </a:spcBef>
              <a:spcAft>
                <a:spcPts val="280"/>
              </a:spcAft>
              <a:defRPr sz="1800">
                <a:latin typeface="Arial" pitchFamily="34" charset="0"/>
              </a:defRPr>
            </a:lvl2pPr>
            <a:lvl3pPr marL="1061870" indent="-147892">
              <a:spcBef>
                <a:spcPts val="0"/>
              </a:spcBef>
              <a:spcAft>
                <a:spcPts val="280"/>
              </a:spcAft>
              <a:defRPr sz="1600">
                <a:latin typeface="Arial" pitchFamily="34" charset="0"/>
              </a:defRPr>
            </a:lvl3pPr>
            <a:lvl4pPr marL="1543999" indent="-173034">
              <a:spcBef>
                <a:spcPts val="0"/>
              </a:spcBef>
              <a:spcAft>
                <a:spcPts val="280"/>
              </a:spcAft>
              <a:defRPr sz="1400">
                <a:latin typeface="Arial" pitchFamily="34" charset="0"/>
              </a:defRPr>
            </a:lvl4pPr>
            <a:lvl5pPr marL="1969930" indent="-141977">
              <a:spcBef>
                <a:spcPts val="0"/>
              </a:spcBef>
              <a:spcAft>
                <a:spcPts val="280"/>
              </a:spcAft>
              <a:defRPr sz="1200">
                <a:latin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470704" y="0"/>
            <a:ext cx="8202596" cy="842441"/>
          </a:xfrm>
          <a:prstGeom prst="rect">
            <a:avLst/>
          </a:prstGeom>
        </p:spPr>
        <p:txBody>
          <a:bodyPr lIns="0" tIns="0" rIns="0" bIns="0" anchor="ctr">
            <a:normAutofit/>
          </a:bodyPr>
          <a:lstStyle>
            <a:lvl1pPr>
              <a:defRPr sz="240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28669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20000"/>
            <a:lum/>
          </a:blip>
          <a:srcRect/>
          <a:stretch>
            <a:fillRect l="-88000" r="-88000"/>
          </a:stretch>
        </a:blipFill>
        <a:effectLst/>
      </p:bgPr>
    </p:bg>
    <p:spTree>
      <p:nvGrpSpPr>
        <p:cNvPr id="1" name=""/>
        <p:cNvGrpSpPr/>
        <p:nvPr/>
      </p:nvGrpSpPr>
      <p:grpSpPr>
        <a:xfrm>
          <a:off x="0" y="0"/>
          <a:ext cx="0" cy="0"/>
          <a:chOff x="0" y="0"/>
          <a:chExt cx="0" cy="0"/>
        </a:xfrm>
      </p:grpSpPr>
      <p:pic>
        <p:nvPicPr>
          <p:cNvPr id="3075" name="Picture 3" descr="C:\Users\Anivek\Clients\NEW\Asurion Corporate PPT\Support\Dark Blue Slide Header_v2.jpg"/>
          <p:cNvPicPr>
            <a:picLocks noChangeAspect="1" noChangeArrowheads="1"/>
          </p:cNvPicPr>
          <p:nvPr userDrawn="1"/>
        </p:nvPicPr>
        <p:blipFill>
          <a:blip r:embed="rId8"/>
          <a:srcRect t="21682"/>
          <a:stretch>
            <a:fillRect/>
          </a:stretch>
        </p:blipFill>
        <p:spPr bwMode="auto">
          <a:xfrm>
            <a:off x="0" y="1"/>
            <a:ext cx="9144000" cy="1107776"/>
          </a:xfrm>
          <a:prstGeom prst="rect">
            <a:avLst/>
          </a:prstGeom>
          <a:noFill/>
        </p:spPr>
      </p:pic>
      <p:sp>
        <p:nvSpPr>
          <p:cNvPr id="11" name="Slide Number Placeholder 6"/>
          <p:cNvSpPr txBox="1">
            <a:spLocks/>
          </p:cNvSpPr>
          <p:nvPr/>
        </p:nvSpPr>
        <p:spPr>
          <a:xfrm>
            <a:off x="4268791" y="6536698"/>
            <a:ext cx="600844" cy="336392"/>
          </a:xfrm>
          <a:prstGeom prst="rect">
            <a:avLst/>
          </a:prstGeom>
        </p:spPr>
        <p:txBody>
          <a:bodyPr vert="horz" lIns="85186" tIns="42593" rIns="85186" bIns="42593"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0928459-CD84-904A-B3F0-7B656C303D97}" type="slidenum">
              <a:rPr lang="en-US" smtClean="0"/>
              <a:pPr algn="ctr"/>
              <a:t>‹#›</a:t>
            </a:fld>
            <a:endParaRPr lang="en-US" dirty="0"/>
          </a:p>
        </p:txBody>
      </p:sp>
      <p:sp>
        <p:nvSpPr>
          <p:cNvPr id="12" name="Footer Placeholder 3"/>
          <p:cNvSpPr txBox="1">
            <a:spLocks/>
          </p:cNvSpPr>
          <p:nvPr/>
        </p:nvSpPr>
        <p:spPr>
          <a:xfrm>
            <a:off x="376979" y="6543547"/>
            <a:ext cx="1587407" cy="336392"/>
          </a:xfrm>
          <a:prstGeom prst="rect">
            <a:avLst/>
          </a:prstGeom>
        </p:spPr>
        <p:txBody>
          <a:bodyPr vert="horz" lIns="85186" tIns="42593" rIns="85186" bIns="42593" rtlCol="0" anchor="ctr"/>
          <a:lstStyle>
            <a:defPPr>
              <a:defRPr lang="en-US"/>
            </a:defPPr>
            <a:lvl1pPr marL="0" algn="ctr" defTabSz="457200" rtl="0" eaLnBrk="1" latinLnBrk="0" hangingPunct="1">
              <a:defRPr sz="12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kern="1200" dirty="0" err="1" smtClean="0">
                <a:solidFill>
                  <a:schemeClr val="bg1">
                    <a:lumMod val="65000"/>
                  </a:schemeClr>
                </a:solidFill>
                <a:latin typeface="+mn-lt"/>
                <a:ea typeface="+mn-ea"/>
                <a:cs typeface="+mn-cs"/>
              </a:rPr>
              <a:t>Asurion_Internal_Use_Only</a:t>
            </a:r>
            <a:endParaRPr lang="en-US" sz="900" dirty="0"/>
          </a:p>
        </p:txBody>
      </p:sp>
      <p:sp>
        <p:nvSpPr>
          <p:cNvPr id="14" name="Title Placeholder 13"/>
          <p:cNvSpPr>
            <a:spLocks noGrp="1"/>
          </p:cNvSpPr>
          <p:nvPr>
            <p:ph type="title"/>
          </p:nvPr>
        </p:nvSpPr>
        <p:spPr>
          <a:xfrm>
            <a:off x="472641" y="0"/>
            <a:ext cx="8206773" cy="842441"/>
          </a:xfrm>
          <a:prstGeom prst="rect">
            <a:avLst/>
          </a:prstGeom>
        </p:spPr>
        <p:txBody>
          <a:bodyPr vert="horz" lIns="0" tIns="42593" rIns="0" bIns="42593" rtlCol="0" anchor="ctr">
            <a:normAutofit/>
          </a:bodyPr>
          <a:lstStyle/>
          <a:p>
            <a:r>
              <a:rPr lang="en-US" dirty="0" smtClean="0"/>
              <a:t>Click to edit Master title style</a:t>
            </a:r>
            <a:endParaRPr lang="en-US" dirty="0"/>
          </a:p>
        </p:txBody>
      </p:sp>
      <p:sp>
        <p:nvSpPr>
          <p:cNvPr id="15" name="Text Placeholder 14"/>
          <p:cNvSpPr>
            <a:spLocks noGrp="1"/>
          </p:cNvSpPr>
          <p:nvPr>
            <p:ph type="body" idx="1"/>
          </p:nvPr>
        </p:nvSpPr>
        <p:spPr>
          <a:xfrm>
            <a:off x="472641" y="1373179"/>
            <a:ext cx="8206773" cy="4978829"/>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39" name="Group 38"/>
          <p:cNvGrpSpPr/>
          <p:nvPr userDrawn="1"/>
        </p:nvGrpSpPr>
        <p:grpSpPr>
          <a:xfrm>
            <a:off x="7661259" y="6494584"/>
            <a:ext cx="1345732" cy="300943"/>
            <a:chOff x="1377663" y="2646171"/>
            <a:chExt cx="5947062" cy="1329927"/>
          </a:xfrm>
        </p:grpSpPr>
        <p:sp>
          <p:nvSpPr>
            <p:cNvPr id="40" name="Freeform 22"/>
            <p:cNvSpPr>
              <a:spLocks/>
            </p:cNvSpPr>
            <p:nvPr userDrawn="1"/>
          </p:nvSpPr>
          <p:spPr bwMode="auto">
            <a:xfrm>
              <a:off x="2800413" y="2988656"/>
              <a:ext cx="600148" cy="675366"/>
            </a:xfrm>
            <a:custGeom>
              <a:avLst/>
              <a:gdLst/>
              <a:ahLst/>
              <a:cxnLst>
                <a:cxn ang="0">
                  <a:pos x="260" y="0"/>
                </a:cxn>
                <a:cxn ang="0">
                  <a:pos x="260" y="164"/>
                </a:cxn>
                <a:cxn ang="0">
                  <a:pos x="245" y="269"/>
                </a:cxn>
                <a:cxn ang="0">
                  <a:pos x="169" y="310"/>
                </a:cxn>
                <a:cxn ang="0">
                  <a:pos x="97" y="261"/>
                </a:cxn>
                <a:cxn ang="0">
                  <a:pos x="94" y="223"/>
                </a:cxn>
                <a:cxn ang="0">
                  <a:pos x="94" y="53"/>
                </a:cxn>
                <a:cxn ang="0">
                  <a:pos x="45" y="0"/>
                </a:cxn>
                <a:cxn ang="0">
                  <a:pos x="0" y="0"/>
                </a:cxn>
                <a:cxn ang="0">
                  <a:pos x="0" y="224"/>
                </a:cxn>
                <a:cxn ang="0">
                  <a:pos x="27" y="352"/>
                </a:cxn>
                <a:cxn ang="0">
                  <a:pos x="135" y="397"/>
                </a:cxn>
                <a:cxn ang="0">
                  <a:pos x="260" y="348"/>
                </a:cxn>
                <a:cxn ang="0">
                  <a:pos x="260" y="349"/>
                </a:cxn>
                <a:cxn ang="0">
                  <a:pos x="261" y="349"/>
                </a:cxn>
                <a:cxn ang="0">
                  <a:pos x="298" y="388"/>
                </a:cxn>
                <a:cxn ang="0">
                  <a:pos x="353" y="388"/>
                </a:cxn>
                <a:cxn ang="0">
                  <a:pos x="353" y="0"/>
                </a:cxn>
                <a:cxn ang="0">
                  <a:pos x="260" y="0"/>
                </a:cxn>
              </a:cxnLst>
              <a:rect l="0" t="0" r="r" b="b"/>
              <a:pathLst>
                <a:path w="353" h="397">
                  <a:moveTo>
                    <a:pt x="260" y="0"/>
                  </a:moveTo>
                  <a:cubicBezTo>
                    <a:pt x="260" y="164"/>
                    <a:pt x="260" y="164"/>
                    <a:pt x="260" y="164"/>
                  </a:cubicBezTo>
                  <a:cubicBezTo>
                    <a:pt x="259" y="219"/>
                    <a:pt x="259" y="243"/>
                    <a:pt x="245" y="269"/>
                  </a:cubicBezTo>
                  <a:cubicBezTo>
                    <a:pt x="232" y="289"/>
                    <a:pt x="208" y="310"/>
                    <a:pt x="169" y="310"/>
                  </a:cubicBezTo>
                  <a:cubicBezTo>
                    <a:pt x="135" y="310"/>
                    <a:pt x="107" y="295"/>
                    <a:pt x="97" y="261"/>
                  </a:cubicBezTo>
                  <a:cubicBezTo>
                    <a:pt x="94" y="251"/>
                    <a:pt x="94" y="238"/>
                    <a:pt x="94" y="223"/>
                  </a:cubicBezTo>
                  <a:cubicBezTo>
                    <a:pt x="94" y="53"/>
                    <a:pt x="94" y="53"/>
                    <a:pt x="94" y="53"/>
                  </a:cubicBezTo>
                  <a:cubicBezTo>
                    <a:pt x="93" y="25"/>
                    <a:pt x="72" y="3"/>
                    <a:pt x="45" y="0"/>
                  </a:cubicBezTo>
                  <a:cubicBezTo>
                    <a:pt x="0" y="0"/>
                    <a:pt x="0" y="0"/>
                    <a:pt x="0" y="0"/>
                  </a:cubicBezTo>
                  <a:cubicBezTo>
                    <a:pt x="0" y="224"/>
                    <a:pt x="0" y="224"/>
                    <a:pt x="0" y="224"/>
                  </a:cubicBezTo>
                  <a:cubicBezTo>
                    <a:pt x="0" y="282"/>
                    <a:pt x="0" y="319"/>
                    <a:pt x="27" y="352"/>
                  </a:cubicBezTo>
                  <a:cubicBezTo>
                    <a:pt x="41" y="370"/>
                    <a:pt x="71" y="397"/>
                    <a:pt x="135" y="397"/>
                  </a:cubicBezTo>
                  <a:cubicBezTo>
                    <a:pt x="206" y="397"/>
                    <a:pt x="244" y="364"/>
                    <a:pt x="260" y="348"/>
                  </a:cubicBezTo>
                  <a:cubicBezTo>
                    <a:pt x="260" y="349"/>
                    <a:pt x="260" y="349"/>
                    <a:pt x="260" y="349"/>
                  </a:cubicBezTo>
                  <a:cubicBezTo>
                    <a:pt x="261" y="349"/>
                    <a:pt x="261" y="349"/>
                    <a:pt x="261" y="349"/>
                  </a:cubicBezTo>
                  <a:cubicBezTo>
                    <a:pt x="261" y="370"/>
                    <a:pt x="277" y="387"/>
                    <a:pt x="298" y="388"/>
                  </a:cubicBezTo>
                  <a:cubicBezTo>
                    <a:pt x="353" y="388"/>
                    <a:pt x="353" y="388"/>
                    <a:pt x="353" y="388"/>
                  </a:cubicBezTo>
                  <a:cubicBezTo>
                    <a:pt x="353" y="0"/>
                    <a:pt x="353" y="0"/>
                    <a:pt x="353" y="0"/>
                  </a:cubicBezTo>
                  <a:lnTo>
                    <a:pt x="260" y="0"/>
                  </a:lnTo>
                  <a:close/>
                </a:path>
              </a:pathLst>
            </a:custGeom>
            <a:solidFill>
              <a:srgbClr val="004B8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Oval 23"/>
            <p:cNvSpPr>
              <a:spLocks noChangeArrowheads="1"/>
            </p:cNvSpPr>
            <p:nvPr userDrawn="1"/>
          </p:nvSpPr>
          <p:spPr bwMode="auto">
            <a:xfrm>
              <a:off x="4050320" y="2702185"/>
              <a:ext cx="184046" cy="185646"/>
            </a:xfrm>
            <a:prstGeom prst="ellipse">
              <a:avLst/>
            </a:prstGeom>
            <a:solidFill>
              <a:srgbClr val="004B8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4"/>
            <p:cNvSpPr>
              <a:spLocks noEditPoints="1"/>
            </p:cNvSpPr>
            <p:nvPr userDrawn="1"/>
          </p:nvSpPr>
          <p:spPr bwMode="auto">
            <a:xfrm>
              <a:off x="1377663" y="2969451"/>
              <a:ext cx="624153" cy="694571"/>
            </a:xfrm>
            <a:custGeom>
              <a:avLst/>
              <a:gdLst/>
              <a:ahLst/>
              <a:cxnLst>
                <a:cxn ang="0">
                  <a:pos x="255" y="370"/>
                </a:cxn>
                <a:cxn ang="0">
                  <a:pos x="255" y="370"/>
                </a:cxn>
                <a:cxn ang="0">
                  <a:pos x="255" y="370"/>
                </a:cxn>
                <a:cxn ang="0">
                  <a:pos x="255" y="374"/>
                </a:cxn>
                <a:cxn ang="0">
                  <a:pos x="282" y="400"/>
                </a:cxn>
                <a:cxn ang="0">
                  <a:pos x="367" y="400"/>
                </a:cxn>
                <a:cxn ang="0">
                  <a:pos x="350" y="337"/>
                </a:cxn>
                <a:cxn ang="0">
                  <a:pos x="350" y="131"/>
                </a:cxn>
                <a:cxn ang="0">
                  <a:pos x="304" y="25"/>
                </a:cxn>
                <a:cxn ang="0">
                  <a:pos x="187" y="0"/>
                </a:cxn>
                <a:cxn ang="0">
                  <a:pos x="33" y="68"/>
                </a:cxn>
                <a:cxn ang="0">
                  <a:pos x="20" y="102"/>
                </a:cxn>
                <a:cxn ang="0">
                  <a:pos x="113" y="121"/>
                </a:cxn>
                <a:cxn ang="0">
                  <a:pos x="122" y="97"/>
                </a:cxn>
                <a:cxn ang="0">
                  <a:pos x="191" y="72"/>
                </a:cxn>
                <a:cxn ang="0">
                  <a:pos x="253" y="104"/>
                </a:cxn>
                <a:cxn ang="0">
                  <a:pos x="232" y="139"/>
                </a:cxn>
                <a:cxn ang="0">
                  <a:pos x="137" y="160"/>
                </a:cxn>
                <a:cxn ang="0">
                  <a:pos x="12" y="235"/>
                </a:cxn>
                <a:cxn ang="0">
                  <a:pos x="0" y="288"/>
                </a:cxn>
                <a:cxn ang="0">
                  <a:pos x="140" y="409"/>
                </a:cxn>
                <a:cxn ang="0">
                  <a:pos x="255" y="370"/>
                </a:cxn>
                <a:cxn ang="0">
                  <a:pos x="161" y="329"/>
                </a:cxn>
                <a:cxn ang="0">
                  <a:pos x="98" y="283"/>
                </a:cxn>
                <a:cxn ang="0">
                  <a:pos x="176" y="230"/>
                </a:cxn>
                <a:cxn ang="0">
                  <a:pos x="257" y="207"/>
                </a:cxn>
                <a:cxn ang="0">
                  <a:pos x="257" y="249"/>
                </a:cxn>
                <a:cxn ang="0">
                  <a:pos x="252" y="284"/>
                </a:cxn>
                <a:cxn ang="0">
                  <a:pos x="161" y="329"/>
                </a:cxn>
              </a:cxnLst>
              <a:rect l="0" t="0" r="r" b="b"/>
              <a:pathLst>
                <a:path w="367" h="409">
                  <a:moveTo>
                    <a:pt x="255" y="370"/>
                  </a:moveTo>
                  <a:cubicBezTo>
                    <a:pt x="255" y="370"/>
                    <a:pt x="255" y="370"/>
                    <a:pt x="255" y="370"/>
                  </a:cubicBezTo>
                  <a:cubicBezTo>
                    <a:pt x="255" y="370"/>
                    <a:pt x="255" y="370"/>
                    <a:pt x="255" y="370"/>
                  </a:cubicBezTo>
                  <a:cubicBezTo>
                    <a:pt x="255" y="371"/>
                    <a:pt x="255" y="372"/>
                    <a:pt x="255" y="374"/>
                  </a:cubicBezTo>
                  <a:cubicBezTo>
                    <a:pt x="257" y="387"/>
                    <a:pt x="268" y="398"/>
                    <a:pt x="282" y="400"/>
                  </a:cubicBezTo>
                  <a:cubicBezTo>
                    <a:pt x="367" y="400"/>
                    <a:pt x="367" y="400"/>
                    <a:pt x="367" y="400"/>
                  </a:cubicBezTo>
                  <a:cubicBezTo>
                    <a:pt x="350" y="377"/>
                    <a:pt x="350" y="366"/>
                    <a:pt x="350" y="337"/>
                  </a:cubicBezTo>
                  <a:cubicBezTo>
                    <a:pt x="350" y="131"/>
                    <a:pt x="350" y="131"/>
                    <a:pt x="350" y="131"/>
                  </a:cubicBezTo>
                  <a:cubicBezTo>
                    <a:pt x="350" y="90"/>
                    <a:pt x="349" y="53"/>
                    <a:pt x="304" y="25"/>
                  </a:cubicBezTo>
                  <a:cubicBezTo>
                    <a:pt x="270" y="5"/>
                    <a:pt x="225" y="0"/>
                    <a:pt x="187" y="0"/>
                  </a:cubicBezTo>
                  <a:cubicBezTo>
                    <a:pt x="163" y="0"/>
                    <a:pt x="70" y="0"/>
                    <a:pt x="33" y="68"/>
                  </a:cubicBezTo>
                  <a:cubicBezTo>
                    <a:pt x="26" y="80"/>
                    <a:pt x="22" y="91"/>
                    <a:pt x="20" y="102"/>
                  </a:cubicBezTo>
                  <a:cubicBezTo>
                    <a:pt x="113" y="121"/>
                    <a:pt x="113" y="121"/>
                    <a:pt x="113" y="121"/>
                  </a:cubicBezTo>
                  <a:cubicBezTo>
                    <a:pt x="114" y="113"/>
                    <a:pt x="115" y="106"/>
                    <a:pt x="122" y="97"/>
                  </a:cubicBezTo>
                  <a:cubicBezTo>
                    <a:pt x="131" y="85"/>
                    <a:pt x="152" y="72"/>
                    <a:pt x="191" y="72"/>
                  </a:cubicBezTo>
                  <a:cubicBezTo>
                    <a:pt x="231" y="72"/>
                    <a:pt x="247" y="88"/>
                    <a:pt x="253" y="104"/>
                  </a:cubicBezTo>
                  <a:cubicBezTo>
                    <a:pt x="259" y="126"/>
                    <a:pt x="249" y="133"/>
                    <a:pt x="232" y="139"/>
                  </a:cubicBezTo>
                  <a:cubicBezTo>
                    <a:pt x="213" y="144"/>
                    <a:pt x="193" y="149"/>
                    <a:pt x="137" y="160"/>
                  </a:cubicBezTo>
                  <a:cubicBezTo>
                    <a:pt x="100" y="167"/>
                    <a:pt x="40" y="180"/>
                    <a:pt x="12" y="235"/>
                  </a:cubicBezTo>
                  <a:cubicBezTo>
                    <a:pt x="4" y="251"/>
                    <a:pt x="0" y="269"/>
                    <a:pt x="0" y="288"/>
                  </a:cubicBezTo>
                  <a:cubicBezTo>
                    <a:pt x="0" y="355"/>
                    <a:pt x="52" y="409"/>
                    <a:pt x="140" y="409"/>
                  </a:cubicBezTo>
                  <a:cubicBezTo>
                    <a:pt x="193" y="409"/>
                    <a:pt x="234" y="387"/>
                    <a:pt x="255" y="370"/>
                  </a:cubicBezTo>
                  <a:close/>
                  <a:moveTo>
                    <a:pt x="161" y="329"/>
                  </a:moveTo>
                  <a:cubicBezTo>
                    <a:pt x="124" y="329"/>
                    <a:pt x="98" y="314"/>
                    <a:pt x="98" y="283"/>
                  </a:cubicBezTo>
                  <a:cubicBezTo>
                    <a:pt x="98" y="242"/>
                    <a:pt x="142" y="235"/>
                    <a:pt x="176" y="230"/>
                  </a:cubicBezTo>
                  <a:cubicBezTo>
                    <a:pt x="218" y="223"/>
                    <a:pt x="239" y="216"/>
                    <a:pt x="257" y="207"/>
                  </a:cubicBezTo>
                  <a:cubicBezTo>
                    <a:pt x="257" y="249"/>
                    <a:pt x="257" y="249"/>
                    <a:pt x="257" y="249"/>
                  </a:cubicBezTo>
                  <a:cubicBezTo>
                    <a:pt x="257" y="261"/>
                    <a:pt x="257" y="273"/>
                    <a:pt x="252" y="284"/>
                  </a:cubicBezTo>
                  <a:cubicBezTo>
                    <a:pt x="242" y="307"/>
                    <a:pt x="208" y="329"/>
                    <a:pt x="161" y="329"/>
                  </a:cubicBezTo>
                </a:path>
              </a:pathLst>
            </a:custGeom>
            <a:solidFill>
              <a:srgbClr val="004B8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5"/>
            <p:cNvSpPr>
              <a:spLocks noEditPoints="1"/>
            </p:cNvSpPr>
            <p:nvPr userDrawn="1"/>
          </p:nvSpPr>
          <p:spPr bwMode="auto">
            <a:xfrm>
              <a:off x="4354394" y="2969451"/>
              <a:ext cx="676967" cy="697771"/>
            </a:xfrm>
            <a:custGeom>
              <a:avLst/>
              <a:gdLst/>
              <a:ahLst/>
              <a:cxnLst>
                <a:cxn ang="0">
                  <a:pos x="198" y="0"/>
                </a:cxn>
                <a:cxn ang="0">
                  <a:pos x="0" y="204"/>
                </a:cxn>
                <a:cxn ang="0">
                  <a:pos x="202" y="411"/>
                </a:cxn>
                <a:cxn ang="0">
                  <a:pos x="399" y="204"/>
                </a:cxn>
                <a:cxn ang="0">
                  <a:pos x="198" y="0"/>
                </a:cxn>
                <a:cxn ang="0">
                  <a:pos x="202" y="326"/>
                </a:cxn>
                <a:cxn ang="0">
                  <a:pos x="97" y="202"/>
                </a:cxn>
                <a:cxn ang="0">
                  <a:pos x="197" y="84"/>
                </a:cxn>
                <a:cxn ang="0">
                  <a:pos x="301" y="203"/>
                </a:cxn>
                <a:cxn ang="0">
                  <a:pos x="202" y="326"/>
                </a:cxn>
              </a:cxnLst>
              <a:rect l="0" t="0" r="r" b="b"/>
              <a:pathLst>
                <a:path w="399" h="411">
                  <a:moveTo>
                    <a:pt x="198" y="0"/>
                  </a:moveTo>
                  <a:cubicBezTo>
                    <a:pt x="82" y="0"/>
                    <a:pt x="0" y="86"/>
                    <a:pt x="0" y="204"/>
                  </a:cubicBezTo>
                  <a:cubicBezTo>
                    <a:pt x="0" y="323"/>
                    <a:pt x="81" y="411"/>
                    <a:pt x="202" y="411"/>
                  </a:cubicBezTo>
                  <a:cubicBezTo>
                    <a:pt x="319" y="411"/>
                    <a:pt x="399" y="325"/>
                    <a:pt x="399" y="204"/>
                  </a:cubicBezTo>
                  <a:cubicBezTo>
                    <a:pt x="398" y="76"/>
                    <a:pt x="305" y="0"/>
                    <a:pt x="198" y="0"/>
                  </a:cubicBezTo>
                  <a:moveTo>
                    <a:pt x="202" y="326"/>
                  </a:moveTo>
                  <a:cubicBezTo>
                    <a:pt x="146" y="326"/>
                    <a:pt x="97" y="282"/>
                    <a:pt x="97" y="202"/>
                  </a:cubicBezTo>
                  <a:cubicBezTo>
                    <a:pt x="97" y="131"/>
                    <a:pt x="139" y="84"/>
                    <a:pt x="197" y="84"/>
                  </a:cubicBezTo>
                  <a:cubicBezTo>
                    <a:pt x="262" y="84"/>
                    <a:pt x="299" y="138"/>
                    <a:pt x="301" y="203"/>
                  </a:cubicBezTo>
                  <a:cubicBezTo>
                    <a:pt x="303" y="267"/>
                    <a:pt x="269" y="326"/>
                    <a:pt x="202" y="326"/>
                  </a:cubicBezTo>
                </a:path>
              </a:pathLst>
            </a:custGeom>
            <a:solidFill>
              <a:srgbClr val="004B8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6"/>
            <p:cNvSpPr>
              <a:spLocks/>
            </p:cNvSpPr>
            <p:nvPr userDrawn="1"/>
          </p:nvSpPr>
          <p:spPr bwMode="auto">
            <a:xfrm>
              <a:off x="2089838" y="2958248"/>
              <a:ext cx="592145" cy="729779"/>
            </a:xfrm>
            <a:custGeom>
              <a:avLst/>
              <a:gdLst/>
              <a:ahLst/>
              <a:cxnLst>
                <a:cxn ang="0">
                  <a:pos x="314" y="216"/>
                </a:cxn>
                <a:cxn ang="0">
                  <a:pos x="190" y="167"/>
                </a:cxn>
                <a:cxn ang="0">
                  <a:pos x="116" y="117"/>
                </a:cxn>
                <a:cxn ang="0">
                  <a:pos x="183" y="83"/>
                </a:cxn>
                <a:cxn ang="0">
                  <a:pos x="262" y="116"/>
                </a:cxn>
                <a:cxn ang="0">
                  <a:pos x="321" y="60"/>
                </a:cxn>
                <a:cxn ang="0">
                  <a:pos x="318" y="57"/>
                </a:cxn>
                <a:cxn ang="0">
                  <a:pos x="194" y="9"/>
                </a:cxn>
                <a:cxn ang="0">
                  <a:pos x="17" y="120"/>
                </a:cxn>
                <a:cxn ang="0">
                  <a:pos x="117" y="235"/>
                </a:cxn>
                <a:cxn ang="0">
                  <a:pos x="206" y="262"/>
                </a:cxn>
                <a:cxn ang="0">
                  <a:pos x="244" y="299"/>
                </a:cxn>
                <a:cxn ang="0">
                  <a:pos x="163" y="337"/>
                </a:cxn>
                <a:cxn ang="0">
                  <a:pos x="68" y="293"/>
                </a:cxn>
                <a:cxn ang="0">
                  <a:pos x="0" y="346"/>
                </a:cxn>
                <a:cxn ang="0">
                  <a:pos x="161" y="419"/>
                </a:cxn>
                <a:cxn ang="0">
                  <a:pos x="346" y="302"/>
                </a:cxn>
                <a:cxn ang="0">
                  <a:pos x="314" y="216"/>
                </a:cxn>
              </a:cxnLst>
              <a:rect l="0" t="0" r="r" b="b"/>
              <a:pathLst>
                <a:path w="349" h="429">
                  <a:moveTo>
                    <a:pt x="314" y="216"/>
                  </a:moveTo>
                  <a:cubicBezTo>
                    <a:pt x="291" y="195"/>
                    <a:pt x="269" y="189"/>
                    <a:pt x="190" y="167"/>
                  </a:cubicBezTo>
                  <a:cubicBezTo>
                    <a:pt x="141" y="155"/>
                    <a:pt x="113" y="144"/>
                    <a:pt x="116" y="117"/>
                  </a:cubicBezTo>
                  <a:cubicBezTo>
                    <a:pt x="118" y="96"/>
                    <a:pt x="139" y="79"/>
                    <a:pt x="183" y="83"/>
                  </a:cubicBezTo>
                  <a:cubicBezTo>
                    <a:pt x="222" y="86"/>
                    <a:pt x="246" y="101"/>
                    <a:pt x="262" y="116"/>
                  </a:cubicBezTo>
                  <a:cubicBezTo>
                    <a:pt x="321" y="60"/>
                    <a:pt x="321" y="60"/>
                    <a:pt x="321" y="60"/>
                  </a:cubicBezTo>
                  <a:cubicBezTo>
                    <a:pt x="320" y="59"/>
                    <a:pt x="319" y="58"/>
                    <a:pt x="318" y="57"/>
                  </a:cubicBezTo>
                  <a:cubicBezTo>
                    <a:pt x="293" y="36"/>
                    <a:pt x="253" y="14"/>
                    <a:pt x="194" y="9"/>
                  </a:cubicBezTo>
                  <a:cubicBezTo>
                    <a:pt x="88" y="0"/>
                    <a:pt x="23" y="55"/>
                    <a:pt x="17" y="120"/>
                  </a:cubicBezTo>
                  <a:cubicBezTo>
                    <a:pt x="14" y="155"/>
                    <a:pt x="27" y="205"/>
                    <a:pt x="117" y="235"/>
                  </a:cubicBezTo>
                  <a:cubicBezTo>
                    <a:pt x="131" y="240"/>
                    <a:pt x="193" y="257"/>
                    <a:pt x="206" y="262"/>
                  </a:cubicBezTo>
                  <a:cubicBezTo>
                    <a:pt x="218" y="265"/>
                    <a:pt x="246" y="274"/>
                    <a:pt x="244" y="299"/>
                  </a:cubicBezTo>
                  <a:cubicBezTo>
                    <a:pt x="242" y="318"/>
                    <a:pt x="216" y="342"/>
                    <a:pt x="163" y="337"/>
                  </a:cubicBezTo>
                  <a:cubicBezTo>
                    <a:pt x="119" y="333"/>
                    <a:pt x="89" y="316"/>
                    <a:pt x="68" y="293"/>
                  </a:cubicBezTo>
                  <a:cubicBezTo>
                    <a:pt x="0" y="346"/>
                    <a:pt x="0" y="346"/>
                    <a:pt x="0" y="346"/>
                  </a:cubicBezTo>
                  <a:cubicBezTo>
                    <a:pt x="42" y="390"/>
                    <a:pt x="103" y="414"/>
                    <a:pt x="161" y="419"/>
                  </a:cubicBezTo>
                  <a:cubicBezTo>
                    <a:pt x="281" y="429"/>
                    <a:pt x="341" y="362"/>
                    <a:pt x="346" y="302"/>
                  </a:cubicBezTo>
                  <a:cubicBezTo>
                    <a:pt x="349" y="269"/>
                    <a:pt x="337" y="237"/>
                    <a:pt x="314" y="216"/>
                  </a:cubicBezTo>
                </a:path>
              </a:pathLst>
            </a:custGeom>
            <a:solidFill>
              <a:srgbClr val="004B8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7"/>
            <p:cNvSpPr>
              <a:spLocks/>
            </p:cNvSpPr>
            <p:nvPr userDrawn="1"/>
          </p:nvSpPr>
          <p:spPr bwMode="auto">
            <a:xfrm>
              <a:off x="3571803" y="2971051"/>
              <a:ext cx="363290" cy="676967"/>
            </a:xfrm>
            <a:custGeom>
              <a:avLst/>
              <a:gdLst/>
              <a:ahLst/>
              <a:cxnLst>
                <a:cxn ang="0">
                  <a:pos x="90" y="66"/>
                </a:cxn>
                <a:cxn ang="0">
                  <a:pos x="90" y="54"/>
                </a:cxn>
                <a:cxn ang="0">
                  <a:pos x="46" y="11"/>
                </a:cxn>
                <a:cxn ang="0">
                  <a:pos x="0" y="11"/>
                </a:cxn>
                <a:cxn ang="0">
                  <a:pos x="0" y="399"/>
                </a:cxn>
                <a:cxn ang="0">
                  <a:pos x="90" y="399"/>
                </a:cxn>
                <a:cxn ang="0">
                  <a:pos x="90" y="255"/>
                </a:cxn>
                <a:cxn ang="0">
                  <a:pos x="130" y="121"/>
                </a:cxn>
                <a:cxn ang="0">
                  <a:pos x="214" y="98"/>
                </a:cxn>
                <a:cxn ang="0">
                  <a:pos x="214" y="2"/>
                </a:cxn>
                <a:cxn ang="0">
                  <a:pos x="90" y="66"/>
                </a:cxn>
              </a:cxnLst>
              <a:rect l="0" t="0" r="r" b="b"/>
              <a:pathLst>
                <a:path w="214" h="399">
                  <a:moveTo>
                    <a:pt x="90" y="66"/>
                  </a:moveTo>
                  <a:cubicBezTo>
                    <a:pt x="90" y="54"/>
                    <a:pt x="90" y="54"/>
                    <a:pt x="90" y="54"/>
                  </a:cubicBezTo>
                  <a:cubicBezTo>
                    <a:pt x="89" y="30"/>
                    <a:pt x="70" y="12"/>
                    <a:pt x="46" y="11"/>
                  </a:cubicBezTo>
                  <a:cubicBezTo>
                    <a:pt x="0" y="11"/>
                    <a:pt x="0" y="11"/>
                    <a:pt x="0" y="11"/>
                  </a:cubicBezTo>
                  <a:cubicBezTo>
                    <a:pt x="0" y="399"/>
                    <a:pt x="0" y="399"/>
                    <a:pt x="0" y="399"/>
                  </a:cubicBezTo>
                  <a:cubicBezTo>
                    <a:pt x="90" y="399"/>
                    <a:pt x="90" y="399"/>
                    <a:pt x="90" y="399"/>
                  </a:cubicBezTo>
                  <a:cubicBezTo>
                    <a:pt x="90" y="255"/>
                    <a:pt x="90" y="255"/>
                    <a:pt x="90" y="255"/>
                  </a:cubicBezTo>
                  <a:cubicBezTo>
                    <a:pt x="90" y="191"/>
                    <a:pt x="91" y="151"/>
                    <a:pt x="130" y="121"/>
                  </a:cubicBezTo>
                  <a:cubicBezTo>
                    <a:pt x="159" y="99"/>
                    <a:pt x="194" y="99"/>
                    <a:pt x="214" y="98"/>
                  </a:cubicBezTo>
                  <a:cubicBezTo>
                    <a:pt x="214" y="2"/>
                    <a:pt x="214" y="2"/>
                    <a:pt x="214" y="2"/>
                  </a:cubicBezTo>
                  <a:cubicBezTo>
                    <a:pt x="127" y="0"/>
                    <a:pt x="102" y="46"/>
                    <a:pt x="90" y="66"/>
                  </a:cubicBezTo>
                </a:path>
              </a:pathLst>
            </a:custGeom>
            <a:solidFill>
              <a:srgbClr val="004B8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8"/>
            <p:cNvSpPr>
              <a:spLocks/>
            </p:cNvSpPr>
            <p:nvPr userDrawn="1"/>
          </p:nvSpPr>
          <p:spPr bwMode="auto">
            <a:xfrm>
              <a:off x="4063123" y="2988656"/>
              <a:ext cx="158439" cy="659362"/>
            </a:xfrm>
            <a:custGeom>
              <a:avLst/>
              <a:gdLst/>
              <a:ahLst/>
              <a:cxnLst>
                <a:cxn ang="0">
                  <a:pos x="44" y="0"/>
                </a:cxn>
                <a:cxn ang="0">
                  <a:pos x="0" y="46"/>
                </a:cxn>
                <a:cxn ang="0">
                  <a:pos x="0" y="46"/>
                </a:cxn>
                <a:cxn ang="0">
                  <a:pos x="0" y="388"/>
                </a:cxn>
                <a:cxn ang="0">
                  <a:pos x="93" y="388"/>
                </a:cxn>
                <a:cxn ang="0">
                  <a:pos x="93" y="0"/>
                </a:cxn>
                <a:cxn ang="0">
                  <a:pos x="44" y="0"/>
                </a:cxn>
              </a:cxnLst>
              <a:rect l="0" t="0" r="r" b="b"/>
              <a:pathLst>
                <a:path w="93" h="388">
                  <a:moveTo>
                    <a:pt x="44" y="0"/>
                  </a:moveTo>
                  <a:cubicBezTo>
                    <a:pt x="20" y="1"/>
                    <a:pt x="0" y="21"/>
                    <a:pt x="0" y="46"/>
                  </a:cubicBezTo>
                  <a:cubicBezTo>
                    <a:pt x="0" y="46"/>
                    <a:pt x="0" y="46"/>
                    <a:pt x="0" y="46"/>
                  </a:cubicBezTo>
                  <a:cubicBezTo>
                    <a:pt x="0" y="388"/>
                    <a:pt x="0" y="388"/>
                    <a:pt x="0" y="388"/>
                  </a:cubicBezTo>
                  <a:cubicBezTo>
                    <a:pt x="93" y="388"/>
                    <a:pt x="93" y="388"/>
                    <a:pt x="93" y="388"/>
                  </a:cubicBezTo>
                  <a:cubicBezTo>
                    <a:pt x="93" y="0"/>
                    <a:pt x="93" y="0"/>
                    <a:pt x="93" y="0"/>
                  </a:cubicBezTo>
                  <a:lnTo>
                    <a:pt x="44" y="0"/>
                  </a:lnTo>
                  <a:close/>
                </a:path>
              </a:pathLst>
            </a:custGeom>
            <a:solidFill>
              <a:srgbClr val="004B8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9"/>
            <p:cNvSpPr>
              <a:spLocks/>
            </p:cNvSpPr>
            <p:nvPr userDrawn="1"/>
          </p:nvSpPr>
          <p:spPr bwMode="auto">
            <a:xfrm>
              <a:off x="5159393" y="2969451"/>
              <a:ext cx="574542" cy="678567"/>
            </a:xfrm>
            <a:custGeom>
              <a:avLst/>
              <a:gdLst/>
              <a:ahLst/>
              <a:cxnLst>
                <a:cxn ang="0">
                  <a:pos x="315" y="47"/>
                </a:cxn>
                <a:cxn ang="0">
                  <a:pos x="213" y="0"/>
                </a:cxn>
                <a:cxn ang="0">
                  <a:pos x="124" y="27"/>
                </a:cxn>
                <a:cxn ang="0">
                  <a:pos x="94" y="58"/>
                </a:cxn>
                <a:cxn ang="0">
                  <a:pos x="94" y="58"/>
                </a:cxn>
                <a:cxn ang="0">
                  <a:pos x="94" y="58"/>
                </a:cxn>
                <a:cxn ang="0">
                  <a:pos x="93" y="58"/>
                </a:cxn>
                <a:cxn ang="0">
                  <a:pos x="49" y="12"/>
                </a:cxn>
                <a:cxn ang="0">
                  <a:pos x="0" y="12"/>
                </a:cxn>
                <a:cxn ang="0">
                  <a:pos x="0" y="400"/>
                </a:cxn>
                <a:cxn ang="0">
                  <a:pos x="94" y="400"/>
                </a:cxn>
                <a:cxn ang="0">
                  <a:pos x="94" y="231"/>
                </a:cxn>
                <a:cxn ang="0">
                  <a:pos x="108" y="135"/>
                </a:cxn>
                <a:cxn ang="0">
                  <a:pos x="180" y="91"/>
                </a:cxn>
                <a:cxn ang="0">
                  <a:pos x="243" y="143"/>
                </a:cxn>
                <a:cxn ang="0">
                  <a:pos x="246" y="202"/>
                </a:cxn>
                <a:cxn ang="0">
                  <a:pos x="246" y="361"/>
                </a:cxn>
                <a:cxn ang="0">
                  <a:pos x="284" y="400"/>
                </a:cxn>
                <a:cxn ang="0">
                  <a:pos x="339" y="400"/>
                </a:cxn>
                <a:cxn ang="0">
                  <a:pos x="339" y="172"/>
                </a:cxn>
                <a:cxn ang="0">
                  <a:pos x="315" y="47"/>
                </a:cxn>
              </a:cxnLst>
              <a:rect l="0" t="0" r="r" b="b"/>
              <a:pathLst>
                <a:path w="339" h="400">
                  <a:moveTo>
                    <a:pt x="315" y="47"/>
                  </a:moveTo>
                  <a:cubicBezTo>
                    <a:pt x="295" y="20"/>
                    <a:pt x="257" y="0"/>
                    <a:pt x="213" y="0"/>
                  </a:cubicBezTo>
                  <a:cubicBezTo>
                    <a:pt x="183" y="0"/>
                    <a:pt x="147" y="10"/>
                    <a:pt x="124" y="27"/>
                  </a:cubicBezTo>
                  <a:cubicBezTo>
                    <a:pt x="108" y="38"/>
                    <a:pt x="98" y="51"/>
                    <a:pt x="94" y="58"/>
                  </a:cubicBezTo>
                  <a:cubicBezTo>
                    <a:pt x="94" y="58"/>
                    <a:pt x="94" y="58"/>
                    <a:pt x="94" y="58"/>
                  </a:cubicBezTo>
                  <a:cubicBezTo>
                    <a:pt x="94" y="58"/>
                    <a:pt x="94" y="58"/>
                    <a:pt x="94" y="58"/>
                  </a:cubicBezTo>
                  <a:cubicBezTo>
                    <a:pt x="93" y="58"/>
                    <a:pt x="93" y="58"/>
                    <a:pt x="93" y="58"/>
                  </a:cubicBezTo>
                  <a:cubicBezTo>
                    <a:pt x="93" y="33"/>
                    <a:pt x="73" y="13"/>
                    <a:pt x="49" y="12"/>
                  </a:cubicBezTo>
                  <a:cubicBezTo>
                    <a:pt x="0" y="12"/>
                    <a:pt x="0" y="12"/>
                    <a:pt x="0" y="12"/>
                  </a:cubicBezTo>
                  <a:cubicBezTo>
                    <a:pt x="0" y="400"/>
                    <a:pt x="0" y="400"/>
                    <a:pt x="0" y="400"/>
                  </a:cubicBezTo>
                  <a:cubicBezTo>
                    <a:pt x="94" y="400"/>
                    <a:pt x="94" y="400"/>
                    <a:pt x="94" y="400"/>
                  </a:cubicBezTo>
                  <a:cubicBezTo>
                    <a:pt x="94" y="231"/>
                    <a:pt x="94" y="231"/>
                    <a:pt x="94" y="231"/>
                  </a:cubicBezTo>
                  <a:cubicBezTo>
                    <a:pt x="94" y="203"/>
                    <a:pt x="94" y="163"/>
                    <a:pt x="108" y="135"/>
                  </a:cubicBezTo>
                  <a:cubicBezTo>
                    <a:pt x="122" y="109"/>
                    <a:pt x="150" y="91"/>
                    <a:pt x="180" y="91"/>
                  </a:cubicBezTo>
                  <a:cubicBezTo>
                    <a:pt x="210" y="91"/>
                    <a:pt x="235" y="109"/>
                    <a:pt x="243" y="143"/>
                  </a:cubicBezTo>
                  <a:cubicBezTo>
                    <a:pt x="246" y="154"/>
                    <a:pt x="246" y="173"/>
                    <a:pt x="246" y="202"/>
                  </a:cubicBezTo>
                  <a:cubicBezTo>
                    <a:pt x="246" y="361"/>
                    <a:pt x="246" y="361"/>
                    <a:pt x="246" y="361"/>
                  </a:cubicBezTo>
                  <a:cubicBezTo>
                    <a:pt x="247" y="382"/>
                    <a:pt x="263" y="399"/>
                    <a:pt x="284" y="400"/>
                  </a:cubicBezTo>
                  <a:cubicBezTo>
                    <a:pt x="339" y="400"/>
                    <a:pt x="339" y="400"/>
                    <a:pt x="339" y="400"/>
                  </a:cubicBezTo>
                  <a:cubicBezTo>
                    <a:pt x="339" y="172"/>
                    <a:pt x="339" y="172"/>
                    <a:pt x="339" y="172"/>
                  </a:cubicBezTo>
                  <a:cubicBezTo>
                    <a:pt x="339" y="121"/>
                    <a:pt x="339" y="79"/>
                    <a:pt x="315" y="47"/>
                  </a:cubicBezTo>
                </a:path>
              </a:pathLst>
            </a:custGeom>
            <a:solidFill>
              <a:srgbClr val="004B8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30"/>
            <p:cNvSpPr>
              <a:spLocks/>
            </p:cNvSpPr>
            <p:nvPr userDrawn="1"/>
          </p:nvSpPr>
          <p:spPr bwMode="auto">
            <a:xfrm>
              <a:off x="6031606" y="2820614"/>
              <a:ext cx="235258" cy="929829"/>
            </a:xfrm>
            <a:custGeom>
              <a:avLst/>
              <a:gdLst/>
              <a:ahLst/>
              <a:cxnLst>
                <a:cxn ang="0">
                  <a:pos x="42" y="544"/>
                </a:cxn>
                <a:cxn ang="0">
                  <a:pos x="0" y="476"/>
                </a:cxn>
                <a:cxn ang="0">
                  <a:pos x="0" y="475"/>
                </a:cxn>
                <a:cxn ang="0">
                  <a:pos x="0" y="474"/>
                </a:cxn>
                <a:cxn ang="0">
                  <a:pos x="56" y="216"/>
                </a:cxn>
                <a:cxn ang="0">
                  <a:pos x="18" y="72"/>
                </a:cxn>
                <a:cxn ang="0">
                  <a:pos x="17" y="70"/>
                </a:cxn>
                <a:cxn ang="0">
                  <a:pos x="18" y="69"/>
                </a:cxn>
                <a:cxn ang="0">
                  <a:pos x="67" y="3"/>
                </a:cxn>
                <a:cxn ang="0">
                  <a:pos x="70" y="0"/>
                </a:cxn>
                <a:cxn ang="0">
                  <a:pos x="71" y="4"/>
                </a:cxn>
                <a:cxn ang="0">
                  <a:pos x="83" y="43"/>
                </a:cxn>
                <a:cxn ang="0">
                  <a:pos x="127" y="210"/>
                </a:cxn>
                <a:cxn ang="0">
                  <a:pos x="58" y="517"/>
                </a:cxn>
                <a:cxn ang="0">
                  <a:pos x="46" y="543"/>
                </a:cxn>
                <a:cxn ang="0">
                  <a:pos x="44" y="547"/>
                </a:cxn>
                <a:cxn ang="0">
                  <a:pos x="42" y="544"/>
                </a:cxn>
              </a:cxnLst>
              <a:rect l="0" t="0" r="r" b="b"/>
              <a:pathLst>
                <a:path w="138" h="547">
                  <a:moveTo>
                    <a:pt x="42" y="544"/>
                  </a:moveTo>
                  <a:cubicBezTo>
                    <a:pt x="26" y="523"/>
                    <a:pt x="12" y="500"/>
                    <a:pt x="0" y="476"/>
                  </a:cubicBezTo>
                  <a:cubicBezTo>
                    <a:pt x="0" y="475"/>
                    <a:pt x="0" y="475"/>
                    <a:pt x="0" y="475"/>
                  </a:cubicBezTo>
                  <a:cubicBezTo>
                    <a:pt x="0" y="474"/>
                    <a:pt x="0" y="474"/>
                    <a:pt x="0" y="474"/>
                  </a:cubicBezTo>
                  <a:cubicBezTo>
                    <a:pt x="50" y="387"/>
                    <a:pt x="65" y="315"/>
                    <a:pt x="56" y="216"/>
                  </a:cubicBezTo>
                  <a:cubicBezTo>
                    <a:pt x="52" y="166"/>
                    <a:pt x="39" y="118"/>
                    <a:pt x="18" y="72"/>
                  </a:cubicBezTo>
                  <a:cubicBezTo>
                    <a:pt x="17" y="70"/>
                    <a:pt x="17" y="70"/>
                    <a:pt x="17" y="70"/>
                  </a:cubicBezTo>
                  <a:cubicBezTo>
                    <a:pt x="18" y="69"/>
                    <a:pt x="18" y="69"/>
                    <a:pt x="18" y="69"/>
                  </a:cubicBezTo>
                  <a:cubicBezTo>
                    <a:pt x="32" y="46"/>
                    <a:pt x="49" y="23"/>
                    <a:pt x="67" y="3"/>
                  </a:cubicBezTo>
                  <a:cubicBezTo>
                    <a:pt x="70" y="0"/>
                    <a:pt x="70" y="0"/>
                    <a:pt x="70" y="0"/>
                  </a:cubicBezTo>
                  <a:cubicBezTo>
                    <a:pt x="71" y="4"/>
                    <a:pt x="71" y="4"/>
                    <a:pt x="71" y="4"/>
                  </a:cubicBezTo>
                  <a:cubicBezTo>
                    <a:pt x="74" y="18"/>
                    <a:pt x="78" y="31"/>
                    <a:pt x="83" y="43"/>
                  </a:cubicBezTo>
                  <a:cubicBezTo>
                    <a:pt x="107" y="96"/>
                    <a:pt x="122" y="152"/>
                    <a:pt x="127" y="210"/>
                  </a:cubicBezTo>
                  <a:cubicBezTo>
                    <a:pt x="138" y="324"/>
                    <a:pt x="117" y="416"/>
                    <a:pt x="58" y="517"/>
                  </a:cubicBezTo>
                  <a:cubicBezTo>
                    <a:pt x="53" y="525"/>
                    <a:pt x="49" y="534"/>
                    <a:pt x="46" y="543"/>
                  </a:cubicBezTo>
                  <a:cubicBezTo>
                    <a:pt x="44" y="547"/>
                    <a:pt x="44" y="547"/>
                    <a:pt x="44" y="547"/>
                  </a:cubicBezTo>
                  <a:lnTo>
                    <a:pt x="42" y="544"/>
                  </a:lnTo>
                  <a:close/>
                </a:path>
              </a:pathLst>
            </a:custGeom>
            <a:solidFill>
              <a:srgbClr val="8DC6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31"/>
            <p:cNvSpPr>
              <a:spLocks/>
            </p:cNvSpPr>
            <p:nvPr userDrawn="1"/>
          </p:nvSpPr>
          <p:spPr bwMode="auto">
            <a:xfrm>
              <a:off x="6492520" y="3483177"/>
              <a:ext cx="768189" cy="492921"/>
            </a:xfrm>
            <a:custGeom>
              <a:avLst/>
              <a:gdLst/>
              <a:ahLst/>
              <a:cxnLst>
                <a:cxn ang="0">
                  <a:pos x="50" y="290"/>
                </a:cxn>
                <a:cxn ang="0">
                  <a:pos x="5" y="287"/>
                </a:cxn>
                <a:cxn ang="0">
                  <a:pos x="0" y="287"/>
                </a:cxn>
                <a:cxn ang="0">
                  <a:pos x="3" y="283"/>
                </a:cxn>
                <a:cxn ang="0">
                  <a:pos x="14" y="269"/>
                </a:cxn>
                <a:cxn ang="0">
                  <a:pos x="124" y="148"/>
                </a:cxn>
                <a:cxn ang="0">
                  <a:pos x="417" y="9"/>
                </a:cxn>
                <a:cxn ang="0">
                  <a:pos x="418" y="9"/>
                </a:cxn>
                <a:cxn ang="0">
                  <a:pos x="448" y="1"/>
                </a:cxn>
                <a:cxn ang="0">
                  <a:pos x="452" y="0"/>
                </a:cxn>
                <a:cxn ang="0">
                  <a:pos x="451" y="4"/>
                </a:cxn>
                <a:cxn ang="0">
                  <a:pos x="415" y="81"/>
                </a:cxn>
                <a:cxn ang="0">
                  <a:pos x="414" y="82"/>
                </a:cxn>
                <a:cxn ang="0">
                  <a:pos x="413" y="82"/>
                </a:cxn>
                <a:cxn ang="0">
                  <a:pos x="171" y="202"/>
                </a:cxn>
                <a:cxn ang="0">
                  <a:pos x="88" y="287"/>
                </a:cxn>
                <a:cxn ang="0">
                  <a:pos x="87" y="288"/>
                </a:cxn>
                <a:cxn ang="0">
                  <a:pos x="86" y="288"/>
                </a:cxn>
                <a:cxn ang="0">
                  <a:pos x="50" y="290"/>
                </a:cxn>
              </a:cxnLst>
              <a:rect l="0" t="0" r="r" b="b"/>
              <a:pathLst>
                <a:path w="452" h="290">
                  <a:moveTo>
                    <a:pt x="50" y="290"/>
                  </a:moveTo>
                  <a:cubicBezTo>
                    <a:pt x="35" y="290"/>
                    <a:pt x="20" y="289"/>
                    <a:pt x="5" y="287"/>
                  </a:cubicBezTo>
                  <a:cubicBezTo>
                    <a:pt x="0" y="287"/>
                    <a:pt x="0" y="287"/>
                    <a:pt x="0" y="287"/>
                  </a:cubicBezTo>
                  <a:cubicBezTo>
                    <a:pt x="3" y="283"/>
                    <a:pt x="3" y="283"/>
                    <a:pt x="3" y="283"/>
                  </a:cubicBezTo>
                  <a:cubicBezTo>
                    <a:pt x="7" y="279"/>
                    <a:pt x="10" y="274"/>
                    <a:pt x="14" y="269"/>
                  </a:cubicBezTo>
                  <a:cubicBezTo>
                    <a:pt x="44" y="221"/>
                    <a:pt x="76" y="189"/>
                    <a:pt x="124" y="148"/>
                  </a:cubicBezTo>
                  <a:cubicBezTo>
                    <a:pt x="208" y="76"/>
                    <a:pt x="310" y="28"/>
                    <a:pt x="417" y="9"/>
                  </a:cubicBezTo>
                  <a:cubicBezTo>
                    <a:pt x="418" y="9"/>
                    <a:pt x="418" y="9"/>
                    <a:pt x="418" y="9"/>
                  </a:cubicBezTo>
                  <a:cubicBezTo>
                    <a:pt x="428" y="7"/>
                    <a:pt x="438" y="5"/>
                    <a:pt x="448" y="1"/>
                  </a:cubicBezTo>
                  <a:cubicBezTo>
                    <a:pt x="452" y="0"/>
                    <a:pt x="452" y="0"/>
                    <a:pt x="452" y="0"/>
                  </a:cubicBezTo>
                  <a:cubicBezTo>
                    <a:pt x="451" y="4"/>
                    <a:pt x="451" y="4"/>
                    <a:pt x="451" y="4"/>
                  </a:cubicBezTo>
                  <a:cubicBezTo>
                    <a:pt x="441" y="31"/>
                    <a:pt x="429" y="57"/>
                    <a:pt x="415" y="81"/>
                  </a:cubicBezTo>
                  <a:cubicBezTo>
                    <a:pt x="414" y="82"/>
                    <a:pt x="414" y="82"/>
                    <a:pt x="414" y="82"/>
                  </a:cubicBezTo>
                  <a:cubicBezTo>
                    <a:pt x="413" y="82"/>
                    <a:pt x="413" y="82"/>
                    <a:pt x="413" y="82"/>
                  </a:cubicBezTo>
                  <a:cubicBezTo>
                    <a:pt x="325" y="101"/>
                    <a:pt x="241" y="142"/>
                    <a:pt x="171" y="202"/>
                  </a:cubicBezTo>
                  <a:cubicBezTo>
                    <a:pt x="135" y="233"/>
                    <a:pt x="110" y="256"/>
                    <a:pt x="88" y="287"/>
                  </a:cubicBezTo>
                  <a:cubicBezTo>
                    <a:pt x="87" y="288"/>
                    <a:pt x="87" y="288"/>
                    <a:pt x="87" y="288"/>
                  </a:cubicBezTo>
                  <a:cubicBezTo>
                    <a:pt x="86" y="288"/>
                    <a:pt x="86" y="288"/>
                    <a:pt x="86" y="288"/>
                  </a:cubicBezTo>
                  <a:cubicBezTo>
                    <a:pt x="74" y="289"/>
                    <a:pt x="62" y="290"/>
                    <a:pt x="50" y="290"/>
                  </a:cubicBezTo>
                  <a:close/>
                </a:path>
              </a:pathLst>
            </a:custGeom>
            <a:solidFill>
              <a:srgbClr val="13B5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32"/>
            <p:cNvSpPr>
              <a:spLocks/>
            </p:cNvSpPr>
            <p:nvPr userDrawn="1"/>
          </p:nvSpPr>
          <p:spPr bwMode="auto">
            <a:xfrm>
              <a:off x="6562937" y="2647772"/>
              <a:ext cx="672165" cy="403299"/>
            </a:xfrm>
            <a:custGeom>
              <a:avLst/>
              <a:gdLst/>
              <a:ahLst/>
              <a:cxnLst>
                <a:cxn ang="0">
                  <a:pos x="390" y="236"/>
                </a:cxn>
                <a:cxn ang="0">
                  <a:pos x="384" y="235"/>
                </a:cxn>
                <a:cxn ang="0">
                  <a:pos x="20" y="26"/>
                </a:cxn>
                <a:cxn ang="0">
                  <a:pos x="3" y="5"/>
                </a:cxn>
                <a:cxn ang="0">
                  <a:pos x="0" y="1"/>
                </a:cxn>
                <a:cxn ang="0">
                  <a:pos x="4" y="0"/>
                </a:cxn>
                <a:cxn ang="0">
                  <a:pos x="15" y="0"/>
                </a:cxn>
                <a:cxn ang="0">
                  <a:pos x="101" y="9"/>
                </a:cxn>
                <a:cxn ang="0">
                  <a:pos x="102" y="9"/>
                </a:cxn>
                <a:cxn ang="0">
                  <a:pos x="102" y="10"/>
                </a:cxn>
                <a:cxn ang="0">
                  <a:pos x="339" y="152"/>
                </a:cxn>
                <a:cxn ang="0">
                  <a:pos x="340" y="152"/>
                </a:cxn>
                <a:cxn ang="0">
                  <a:pos x="340" y="153"/>
                </a:cxn>
                <a:cxn ang="0">
                  <a:pos x="393" y="233"/>
                </a:cxn>
                <a:cxn ang="0">
                  <a:pos x="395" y="237"/>
                </a:cxn>
                <a:cxn ang="0">
                  <a:pos x="390" y="236"/>
                </a:cxn>
              </a:cxnLst>
              <a:rect l="0" t="0" r="r" b="b"/>
              <a:pathLst>
                <a:path w="395" h="237">
                  <a:moveTo>
                    <a:pt x="390" y="236"/>
                  </a:moveTo>
                  <a:cubicBezTo>
                    <a:pt x="388" y="236"/>
                    <a:pt x="386" y="235"/>
                    <a:pt x="384" y="235"/>
                  </a:cubicBezTo>
                  <a:cubicBezTo>
                    <a:pt x="246" y="213"/>
                    <a:pt x="117" y="139"/>
                    <a:pt x="20" y="26"/>
                  </a:cubicBezTo>
                  <a:cubicBezTo>
                    <a:pt x="15" y="20"/>
                    <a:pt x="9" y="13"/>
                    <a:pt x="3" y="5"/>
                  </a:cubicBezTo>
                  <a:cubicBezTo>
                    <a:pt x="0" y="1"/>
                    <a:pt x="0" y="1"/>
                    <a:pt x="0" y="1"/>
                  </a:cubicBezTo>
                  <a:cubicBezTo>
                    <a:pt x="4" y="0"/>
                    <a:pt x="4" y="0"/>
                    <a:pt x="4" y="0"/>
                  </a:cubicBezTo>
                  <a:cubicBezTo>
                    <a:pt x="7" y="0"/>
                    <a:pt x="11" y="0"/>
                    <a:pt x="15" y="0"/>
                  </a:cubicBezTo>
                  <a:cubicBezTo>
                    <a:pt x="43" y="0"/>
                    <a:pt x="73" y="3"/>
                    <a:pt x="101" y="9"/>
                  </a:cubicBezTo>
                  <a:cubicBezTo>
                    <a:pt x="102" y="9"/>
                    <a:pt x="102" y="9"/>
                    <a:pt x="102" y="9"/>
                  </a:cubicBezTo>
                  <a:cubicBezTo>
                    <a:pt x="102" y="10"/>
                    <a:pt x="102" y="10"/>
                    <a:pt x="102" y="10"/>
                  </a:cubicBezTo>
                  <a:cubicBezTo>
                    <a:pt x="170" y="78"/>
                    <a:pt x="251" y="127"/>
                    <a:pt x="339" y="152"/>
                  </a:cubicBezTo>
                  <a:cubicBezTo>
                    <a:pt x="340" y="152"/>
                    <a:pt x="340" y="152"/>
                    <a:pt x="340" y="152"/>
                  </a:cubicBezTo>
                  <a:cubicBezTo>
                    <a:pt x="340" y="153"/>
                    <a:pt x="340" y="153"/>
                    <a:pt x="340" y="153"/>
                  </a:cubicBezTo>
                  <a:cubicBezTo>
                    <a:pt x="361" y="177"/>
                    <a:pt x="378" y="204"/>
                    <a:pt x="393" y="233"/>
                  </a:cubicBezTo>
                  <a:cubicBezTo>
                    <a:pt x="395" y="237"/>
                    <a:pt x="395" y="237"/>
                    <a:pt x="395" y="237"/>
                  </a:cubicBezTo>
                  <a:lnTo>
                    <a:pt x="390" y="236"/>
                  </a:lnTo>
                  <a:close/>
                </a:path>
              </a:pathLst>
            </a:custGeom>
            <a:solidFill>
              <a:srgbClr val="13B5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33"/>
            <p:cNvSpPr>
              <a:spLocks noEditPoints="1"/>
            </p:cNvSpPr>
            <p:nvPr userDrawn="1"/>
          </p:nvSpPr>
          <p:spPr bwMode="auto">
            <a:xfrm>
              <a:off x="6196447" y="2646171"/>
              <a:ext cx="1128278" cy="1321925"/>
            </a:xfrm>
            <a:custGeom>
              <a:avLst/>
              <a:gdLst/>
              <a:ahLst/>
              <a:cxnLst>
                <a:cxn ang="0">
                  <a:pos x="27" y="772"/>
                </a:cxn>
                <a:cxn ang="0">
                  <a:pos x="22" y="769"/>
                </a:cxn>
                <a:cxn ang="0">
                  <a:pos x="17" y="705"/>
                </a:cxn>
                <a:cxn ang="0">
                  <a:pos x="19" y="701"/>
                </a:cxn>
                <a:cxn ang="0">
                  <a:pos x="46" y="59"/>
                </a:cxn>
                <a:cxn ang="0">
                  <a:pos x="84" y="0"/>
                </a:cxn>
                <a:cxn ang="0">
                  <a:pos x="105" y="6"/>
                </a:cxn>
                <a:cxn ang="0">
                  <a:pos x="109" y="9"/>
                </a:cxn>
                <a:cxn ang="0">
                  <a:pos x="118" y="17"/>
                </a:cxn>
                <a:cxn ang="0">
                  <a:pos x="629" y="324"/>
                </a:cxn>
                <a:cxn ang="0">
                  <a:pos x="634" y="325"/>
                </a:cxn>
                <a:cxn ang="0">
                  <a:pos x="664" y="369"/>
                </a:cxn>
                <a:cxn ang="0">
                  <a:pos x="663" y="373"/>
                </a:cxn>
                <a:cxn ang="0">
                  <a:pos x="662" y="377"/>
                </a:cxn>
                <a:cxn ang="0">
                  <a:pos x="660" y="383"/>
                </a:cxn>
                <a:cxn ang="0">
                  <a:pos x="658" y="386"/>
                </a:cxn>
                <a:cxn ang="0">
                  <a:pos x="656" y="389"/>
                </a:cxn>
                <a:cxn ang="0">
                  <a:pos x="654" y="392"/>
                </a:cxn>
                <a:cxn ang="0">
                  <a:pos x="649" y="397"/>
                </a:cxn>
                <a:cxn ang="0">
                  <a:pos x="646" y="399"/>
                </a:cxn>
                <a:cxn ang="0">
                  <a:pos x="643" y="401"/>
                </a:cxn>
                <a:cxn ang="0">
                  <a:pos x="640" y="403"/>
                </a:cxn>
                <a:cxn ang="0">
                  <a:pos x="633" y="405"/>
                </a:cxn>
                <a:cxn ang="0">
                  <a:pos x="628" y="406"/>
                </a:cxn>
                <a:cxn ang="0">
                  <a:pos x="91" y="745"/>
                </a:cxn>
                <a:cxn ang="0">
                  <a:pos x="87" y="751"/>
                </a:cxn>
                <a:cxn ang="0">
                  <a:pos x="48" y="778"/>
                </a:cxn>
                <a:cxn ang="0">
                  <a:pos x="190" y="282"/>
                </a:cxn>
                <a:cxn ang="0">
                  <a:pos x="179" y="527"/>
                </a:cxn>
                <a:cxn ang="0">
                  <a:pos x="411" y="384"/>
                </a:cxn>
                <a:cxn ang="0">
                  <a:pos x="411" y="346"/>
                </a:cxn>
                <a:cxn ang="0">
                  <a:pos x="181" y="204"/>
                </a:cxn>
              </a:cxnLst>
              <a:rect l="0" t="0" r="r" b="b"/>
              <a:pathLst>
                <a:path w="664" h="778">
                  <a:moveTo>
                    <a:pt x="48" y="778"/>
                  </a:moveTo>
                  <a:cubicBezTo>
                    <a:pt x="40" y="778"/>
                    <a:pt x="33" y="776"/>
                    <a:pt x="27" y="772"/>
                  </a:cubicBezTo>
                  <a:cubicBezTo>
                    <a:pt x="24" y="771"/>
                    <a:pt x="24" y="771"/>
                    <a:pt x="24" y="771"/>
                  </a:cubicBezTo>
                  <a:cubicBezTo>
                    <a:pt x="24" y="770"/>
                    <a:pt x="23" y="770"/>
                    <a:pt x="22" y="769"/>
                  </a:cubicBezTo>
                  <a:cubicBezTo>
                    <a:pt x="5" y="756"/>
                    <a:pt x="0" y="732"/>
                    <a:pt x="12" y="713"/>
                  </a:cubicBezTo>
                  <a:cubicBezTo>
                    <a:pt x="14" y="710"/>
                    <a:pt x="15" y="708"/>
                    <a:pt x="17" y="705"/>
                  </a:cubicBezTo>
                  <a:cubicBezTo>
                    <a:pt x="19" y="702"/>
                    <a:pt x="19" y="702"/>
                    <a:pt x="19" y="702"/>
                  </a:cubicBezTo>
                  <a:cubicBezTo>
                    <a:pt x="19" y="701"/>
                    <a:pt x="19" y="701"/>
                    <a:pt x="19" y="701"/>
                  </a:cubicBezTo>
                  <a:cubicBezTo>
                    <a:pt x="95" y="567"/>
                    <a:pt x="122" y="444"/>
                    <a:pt x="107" y="290"/>
                  </a:cubicBezTo>
                  <a:cubicBezTo>
                    <a:pt x="100" y="210"/>
                    <a:pt x="79" y="132"/>
                    <a:pt x="46" y="59"/>
                  </a:cubicBezTo>
                  <a:cubicBezTo>
                    <a:pt x="37" y="39"/>
                    <a:pt x="46" y="14"/>
                    <a:pt x="67" y="4"/>
                  </a:cubicBezTo>
                  <a:cubicBezTo>
                    <a:pt x="72" y="2"/>
                    <a:pt x="78" y="0"/>
                    <a:pt x="84" y="0"/>
                  </a:cubicBezTo>
                  <a:cubicBezTo>
                    <a:pt x="91" y="0"/>
                    <a:pt x="98" y="2"/>
                    <a:pt x="105" y="6"/>
                  </a:cubicBezTo>
                  <a:cubicBezTo>
                    <a:pt x="105" y="6"/>
                    <a:pt x="105" y="6"/>
                    <a:pt x="105" y="6"/>
                  </a:cubicBezTo>
                  <a:cubicBezTo>
                    <a:pt x="106" y="7"/>
                    <a:pt x="107" y="7"/>
                    <a:pt x="107" y="8"/>
                  </a:cubicBezTo>
                  <a:cubicBezTo>
                    <a:pt x="108" y="8"/>
                    <a:pt x="109" y="8"/>
                    <a:pt x="109" y="9"/>
                  </a:cubicBezTo>
                  <a:cubicBezTo>
                    <a:pt x="110" y="9"/>
                    <a:pt x="110" y="9"/>
                    <a:pt x="110" y="9"/>
                  </a:cubicBezTo>
                  <a:cubicBezTo>
                    <a:pt x="113" y="12"/>
                    <a:pt x="116" y="14"/>
                    <a:pt x="118" y="17"/>
                  </a:cubicBezTo>
                  <a:cubicBezTo>
                    <a:pt x="125" y="26"/>
                    <a:pt x="133" y="36"/>
                    <a:pt x="141" y="45"/>
                  </a:cubicBezTo>
                  <a:cubicBezTo>
                    <a:pt x="269" y="195"/>
                    <a:pt x="443" y="294"/>
                    <a:pt x="629" y="324"/>
                  </a:cubicBezTo>
                  <a:cubicBezTo>
                    <a:pt x="631" y="324"/>
                    <a:pt x="631" y="324"/>
                    <a:pt x="631" y="324"/>
                  </a:cubicBezTo>
                  <a:cubicBezTo>
                    <a:pt x="632" y="324"/>
                    <a:pt x="633" y="325"/>
                    <a:pt x="634" y="325"/>
                  </a:cubicBezTo>
                  <a:cubicBezTo>
                    <a:pt x="652" y="330"/>
                    <a:pt x="664" y="347"/>
                    <a:pt x="664" y="365"/>
                  </a:cubicBezTo>
                  <a:cubicBezTo>
                    <a:pt x="664" y="366"/>
                    <a:pt x="664" y="367"/>
                    <a:pt x="664" y="369"/>
                  </a:cubicBezTo>
                  <a:cubicBezTo>
                    <a:pt x="663" y="371"/>
                    <a:pt x="663" y="371"/>
                    <a:pt x="663" y="371"/>
                  </a:cubicBezTo>
                  <a:cubicBezTo>
                    <a:pt x="663" y="373"/>
                    <a:pt x="663" y="373"/>
                    <a:pt x="663" y="373"/>
                  </a:cubicBezTo>
                  <a:cubicBezTo>
                    <a:pt x="663" y="374"/>
                    <a:pt x="662" y="375"/>
                    <a:pt x="662" y="376"/>
                  </a:cubicBezTo>
                  <a:cubicBezTo>
                    <a:pt x="662" y="377"/>
                    <a:pt x="662" y="377"/>
                    <a:pt x="662" y="377"/>
                  </a:cubicBezTo>
                  <a:cubicBezTo>
                    <a:pt x="662" y="378"/>
                    <a:pt x="661" y="379"/>
                    <a:pt x="661" y="380"/>
                  </a:cubicBezTo>
                  <a:cubicBezTo>
                    <a:pt x="660" y="381"/>
                    <a:pt x="660" y="382"/>
                    <a:pt x="660" y="383"/>
                  </a:cubicBezTo>
                  <a:cubicBezTo>
                    <a:pt x="659" y="384"/>
                    <a:pt x="659" y="384"/>
                    <a:pt x="659" y="384"/>
                  </a:cubicBezTo>
                  <a:cubicBezTo>
                    <a:pt x="659" y="385"/>
                    <a:pt x="658" y="385"/>
                    <a:pt x="658" y="386"/>
                  </a:cubicBezTo>
                  <a:cubicBezTo>
                    <a:pt x="657" y="387"/>
                    <a:pt x="657" y="387"/>
                    <a:pt x="657" y="387"/>
                  </a:cubicBezTo>
                  <a:cubicBezTo>
                    <a:pt x="657" y="388"/>
                    <a:pt x="656" y="389"/>
                    <a:pt x="656" y="389"/>
                  </a:cubicBezTo>
                  <a:cubicBezTo>
                    <a:pt x="655" y="390"/>
                    <a:pt x="655" y="390"/>
                    <a:pt x="655" y="390"/>
                  </a:cubicBezTo>
                  <a:cubicBezTo>
                    <a:pt x="655" y="391"/>
                    <a:pt x="654" y="391"/>
                    <a:pt x="654" y="392"/>
                  </a:cubicBezTo>
                  <a:cubicBezTo>
                    <a:pt x="654" y="392"/>
                    <a:pt x="652" y="394"/>
                    <a:pt x="651" y="395"/>
                  </a:cubicBezTo>
                  <a:cubicBezTo>
                    <a:pt x="651" y="395"/>
                    <a:pt x="649" y="397"/>
                    <a:pt x="649" y="397"/>
                  </a:cubicBezTo>
                  <a:cubicBezTo>
                    <a:pt x="648" y="398"/>
                    <a:pt x="647" y="398"/>
                    <a:pt x="647" y="398"/>
                  </a:cubicBezTo>
                  <a:cubicBezTo>
                    <a:pt x="646" y="399"/>
                    <a:pt x="646" y="399"/>
                    <a:pt x="646" y="399"/>
                  </a:cubicBezTo>
                  <a:cubicBezTo>
                    <a:pt x="645" y="400"/>
                    <a:pt x="644" y="400"/>
                    <a:pt x="644" y="401"/>
                  </a:cubicBezTo>
                  <a:cubicBezTo>
                    <a:pt x="643" y="401"/>
                    <a:pt x="643" y="401"/>
                    <a:pt x="643" y="401"/>
                  </a:cubicBezTo>
                  <a:cubicBezTo>
                    <a:pt x="642" y="402"/>
                    <a:pt x="641" y="402"/>
                    <a:pt x="640" y="402"/>
                  </a:cubicBezTo>
                  <a:cubicBezTo>
                    <a:pt x="640" y="403"/>
                    <a:pt x="640" y="403"/>
                    <a:pt x="640" y="403"/>
                  </a:cubicBezTo>
                  <a:cubicBezTo>
                    <a:pt x="639" y="403"/>
                    <a:pt x="638" y="404"/>
                    <a:pt x="637" y="404"/>
                  </a:cubicBezTo>
                  <a:cubicBezTo>
                    <a:pt x="635" y="404"/>
                    <a:pt x="634" y="405"/>
                    <a:pt x="633" y="405"/>
                  </a:cubicBezTo>
                  <a:cubicBezTo>
                    <a:pt x="632" y="405"/>
                    <a:pt x="631" y="406"/>
                    <a:pt x="630" y="406"/>
                  </a:cubicBezTo>
                  <a:cubicBezTo>
                    <a:pt x="628" y="406"/>
                    <a:pt x="628" y="406"/>
                    <a:pt x="628" y="406"/>
                  </a:cubicBezTo>
                  <a:cubicBezTo>
                    <a:pt x="482" y="431"/>
                    <a:pt x="345" y="496"/>
                    <a:pt x="232" y="593"/>
                  </a:cubicBezTo>
                  <a:cubicBezTo>
                    <a:pt x="175" y="642"/>
                    <a:pt x="131" y="685"/>
                    <a:pt x="91" y="745"/>
                  </a:cubicBezTo>
                  <a:cubicBezTo>
                    <a:pt x="90" y="746"/>
                    <a:pt x="90" y="746"/>
                    <a:pt x="90" y="746"/>
                  </a:cubicBezTo>
                  <a:cubicBezTo>
                    <a:pt x="87" y="751"/>
                    <a:pt x="87" y="751"/>
                    <a:pt x="87" y="751"/>
                  </a:cubicBezTo>
                  <a:cubicBezTo>
                    <a:pt x="86" y="753"/>
                    <a:pt x="85" y="755"/>
                    <a:pt x="84" y="757"/>
                  </a:cubicBezTo>
                  <a:cubicBezTo>
                    <a:pt x="76" y="770"/>
                    <a:pt x="63" y="778"/>
                    <a:pt x="48" y="778"/>
                  </a:cubicBezTo>
                  <a:close/>
                  <a:moveTo>
                    <a:pt x="187" y="253"/>
                  </a:moveTo>
                  <a:cubicBezTo>
                    <a:pt x="189" y="265"/>
                    <a:pt x="190" y="274"/>
                    <a:pt x="190" y="282"/>
                  </a:cubicBezTo>
                  <a:cubicBezTo>
                    <a:pt x="197" y="351"/>
                    <a:pt x="195" y="415"/>
                    <a:pt x="186" y="477"/>
                  </a:cubicBezTo>
                  <a:cubicBezTo>
                    <a:pt x="179" y="527"/>
                    <a:pt x="179" y="527"/>
                    <a:pt x="179" y="527"/>
                  </a:cubicBezTo>
                  <a:cubicBezTo>
                    <a:pt x="219" y="496"/>
                    <a:pt x="219" y="496"/>
                    <a:pt x="219" y="496"/>
                  </a:cubicBezTo>
                  <a:cubicBezTo>
                    <a:pt x="279" y="451"/>
                    <a:pt x="343" y="413"/>
                    <a:pt x="411" y="384"/>
                  </a:cubicBezTo>
                  <a:cubicBezTo>
                    <a:pt x="455" y="365"/>
                    <a:pt x="455" y="365"/>
                    <a:pt x="455" y="365"/>
                  </a:cubicBezTo>
                  <a:cubicBezTo>
                    <a:pt x="411" y="346"/>
                    <a:pt x="411" y="346"/>
                    <a:pt x="411" y="346"/>
                  </a:cubicBezTo>
                  <a:cubicBezTo>
                    <a:pt x="344" y="317"/>
                    <a:pt x="279" y="280"/>
                    <a:pt x="220" y="234"/>
                  </a:cubicBezTo>
                  <a:cubicBezTo>
                    <a:pt x="181" y="204"/>
                    <a:pt x="181" y="204"/>
                    <a:pt x="181" y="204"/>
                  </a:cubicBezTo>
                  <a:lnTo>
                    <a:pt x="187" y="253"/>
                  </a:lnTo>
                  <a:close/>
                </a:path>
              </a:pathLst>
            </a:custGeom>
            <a:solidFill>
              <a:srgbClr val="13B5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82718285"/>
      </p:ext>
    </p:extLst>
  </p:cSld>
  <p:clrMap bg1="lt1" tx1="dk1" bg2="lt2" tx2="dk2" accent1="accent1" accent2="accent2" accent3="accent3" accent4="accent4" accent5="accent5" accent6="accent6" hlink="hlink" folHlink="folHlink"/>
  <p:sldLayoutIdLst>
    <p:sldLayoutId id="2147483705" r:id="rId1"/>
    <p:sldLayoutId id="2147483708" r:id="rId2"/>
    <p:sldLayoutId id="2147483709" r:id="rId3"/>
    <p:sldLayoutId id="2147483710" r:id="rId4"/>
    <p:sldLayoutId id="2147483712" r:id="rId5"/>
  </p:sldLayoutIdLst>
  <p:timing>
    <p:tnLst>
      <p:par>
        <p:cTn id="1" dur="indefinite" restart="never" nodeType="tmRoot"/>
      </p:par>
    </p:tnLst>
  </p:timing>
  <p:hf hdr="0" ftr="0" dt="0"/>
  <p:txStyles>
    <p:titleStyle>
      <a:lvl1pPr algn="l" defTabSz="457109" rtl="0" eaLnBrk="1" latinLnBrk="0" hangingPunct="1">
        <a:spcBef>
          <a:spcPct val="0"/>
        </a:spcBef>
        <a:buNone/>
        <a:defRPr sz="2400" b="1" kern="1200">
          <a:solidFill>
            <a:schemeClr val="bg1"/>
          </a:solidFill>
          <a:latin typeface="+mj-lt"/>
          <a:ea typeface="+mj-ea"/>
          <a:cs typeface="+mj-cs"/>
        </a:defRPr>
      </a:lvl1pPr>
    </p:titleStyle>
    <p:bodyStyle>
      <a:lvl1pPr marL="212966" indent="-212966" algn="l" defTabSz="457109" rtl="0" eaLnBrk="1" latinLnBrk="0" hangingPunct="1">
        <a:spcBef>
          <a:spcPts val="0"/>
        </a:spcBef>
        <a:spcAft>
          <a:spcPts val="280"/>
        </a:spcAft>
        <a:buFont typeface="Arial"/>
        <a:buChar char="•"/>
        <a:defRPr sz="2000" b="1" kern="1200">
          <a:solidFill>
            <a:schemeClr val="tx1"/>
          </a:solidFill>
          <a:latin typeface="+mn-lt"/>
          <a:ea typeface="+mn-ea"/>
          <a:cs typeface="+mn-cs"/>
        </a:defRPr>
      </a:lvl1pPr>
      <a:lvl2pPr marL="638897" indent="-181909" algn="l" defTabSz="457109" rtl="0" eaLnBrk="1" latinLnBrk="0" hangingPunct="1">
        <a:spcBef>
          <a:spcPts val="0"/>
        </a:spcBef>
        <a:spcAft>
          <a:spcPts val="280"/>
        </a:spcAft>
        <a:buFont typeface="Arial"/>
        <a:buChar char="–"/>
        <a:defRPr sz="1800" kern="1200">
          <a:solidFill>
            <a:schemeClr val="tx1"/>
          </a:solidFill>
          <a:latin typeface="+mn-lt"/>
          <a:ea typeface="+mn-ea"/>
          <a:cs typeface="+mn-cs"/>
        </a:defRPr>
      </a:lvl2pPr>
      <a:lvl3pPr marL="1064827" indent="-150851" algn="l" defTabSz="457109" rtl="0" eaLnBrk="1" latinLnBrk="0" hangingPunct="1">
        <a:spcBef>
          <a:spcPts val="0"/>
        </a:spcBef>
        <a:spcAft>
          <a:spcPts val="280"/>
        </a:spcAft>
        <a:buFont typeface="Arial"/>
        <a:buChar char="•"/>
        <a:defRPr sz="1600" kern="1200">
          <a:solidFill>
            <a:schemeClr val="tx1"/>
          </a:solidFill>
          <a:latin typeface="+mn-lt"/>
          <a:ea typeface="+mn-ea"/>
          <a:cs typeface="+mn-cs"/>
        </a:defRPr>
      </a:lvl3pPr>
      <a:lvl4pPr marL="1543999" indent="-173034" algn="l" defTabSz="457109" rtl="0" eaLnBrk="1" latinLnBrk="0" hangingPunct="1">
        <a:spcBef>
          <a:spcPts val="0"/>
        </a:spcBef>
        <a:spcAft>
          <a:spcPts val="280"/>
        </a:spcAft>
        <a:buFont typeface="Arial"/>
        <a:buChar char="–"/>
        <a:defRPr sz="1400" kern="1200">
          <a:solidFill>
            <a:schemeClr val="tx1"/>
          </a:solidFill>
          <a:latin typeface="+mn-lt"/>
          <a:ea typeface="+mn-ea"/>
          <a:cs typeface="+mn-cs"/>
        </a:defRPr>
      </a:lvl4pPr>
      <a:lvl5pPr marL="1969930" indent="-141977" algn="l" defTabSz="457109" rtl="0" eaLnBrk="1" latinLnBrk="0" hangingPunct="1">
        <a:spcBef>
          <a:spcPts val="0"/>
        </a:spcBef>
        <a:spcAft>
          <a:spcPts val="280"/>
        </a:spcAft>
        <a:buFont typeface="Arial"/>
        <a:buChar char="»"/>
        <a:defRPr sz="1200" kern="1200">
          <a:solidFill>
            <a:schemeClr val="tx1"/>
          </a:solidFill>
          <a:latin typeface="+mn-lt"/>
          <a:ea typeface="+mn-ea"/>
          <a:cs typeface="+mn-cs"/>
        </a:defRPr>
      </a:lvl5pPr>
      <a:lvl6pPr marL="2514099" indent="-228555" algn="l" defTabSz="457109" rtl="0" eaLnBrk="1" latinLnBrk="0" hangingPunct="1">
        <a:spcBef>
          <a:spcPct val="20000"/>
        </a:spcBef>
        <a:buFont typeface="Arial"/>
        <a:buChar char="•"/>
        <a:defRPr sz="2000" kern="1200">
          <a:solidFill>
            <a:schemeClr val="tx1"/>
          </a:solidFill>
          <a:latin typeface="+mn-lt"/>
          <a:ea typeface="+mn-ea"/>
          <a:cs typeface="+mn-cs"/>
        </a:defRPr>
      </a:lvl6pPr>
      <a:lvl7pPr marL="2971208" indent="-228555" algn="l" defTabSz="457109" rtl="0" eaLnBrk="1" latinLnBrk="0" hangingPunct="1">
        <a:spcBef>
          <a:spcPct val="20000"/>
        </a:spcBef>
        <a:buFont typeface="Arial"/>
        <a:buChar char="•"/>
        <a:defRPr sz="2000" kern="1200">
          <a:solidFill>
            <a:schemeClr val="tx1"/>
          </a:solidFill>
          <a:latin typeface="+mn-lt"/>
          <a:ea typeface="+mn-ea"/>
          <a:cs typeface="+mn-cs"/>
        </a:defRPr>
      </a:lvl7pPr>
      <a:lvl8pPr marL="3428318" indent="-228555" algn="l" defTabSz="457109" rtl="0" eaLnBrk="1" latinLnBrk="0" hangingPunct="1">
        <a:spcBef>
          <a:spcPct val="20000"/>
        </a:spcBef>
        <a:buFont typeface="Arial"/>
        <a:buChar char="•"/>
        <a:defRPr sz="2000" kern="1200">
          <a:solidFill>
            <a:schemeClr val="tx1"/>
          </a:solidFill>
          <a:latin typeface="+mn-lt"/>
          <a:ea typeface="+mn-ea"/>
          <a:cs typeface="+mn-cs"/>
        </a:defRPr>
      </a:lvl8pPr>
      <a:lvl9pPr marL="3885427" indent="-228555" algn="l" defTabSz="4571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09" rtl="0" eaLnBrk="1" latinLnBrk="0" hangingPunct="1">
        <a:defRPr sz="1800" kern="1200">
          <a:solidFill>
            <a:schemeClr val="tx1"/>
          </a:solidFill>
          <a:latin typeface="+mn-lt"/>
          <a:ea typeface="+mn-ea"/>
          <a:cs typeface="+mn-cs"/>
        </a:defRPr>
      </a:lvl1pPr>
      <a:lvl2pPr marL="457109" algn="l" defTabSz="457109" rtl="0" eaLnBrk="1" latinLnBrk="0" hangingPunct="1">
        <a:defRPr sz="1800" kern="1200">
          <a:solidFill>
            <a:schemeClr val="tx1"/>
          </a:solidFill>
          <a:latin typeface="+mn-lt"/>
          <a:ea typeface="+mn-ea"/>
          <a:cs typeface="+mn-cs"/>
        </a:defRPr>
      </a:lvl2pPr>
      <a:lvl3pPr marL="914218" algn="l" defTabSz="457109" rtl="0" eaLnBrk="1" latinLnBrk="0" hangingPunct="1">
        <a:defRPr sz="1800" kern="1200">
          <a:solidFill>
            <a:schemeClr val="tx1"/>
          </a:solidFill>
          <a:latin typeface="+mn-lt"/>
          <a:ea typeface="+mn-ea"/>
          <a:cs typeface="+mn-cs"/>
        </a:defRPr>
      </a:lvl3pPr>
      <a:lvl4pPr marL="1371326" algn="l" defTabSz="457109" rtl="0" eaLnBrk="1" latinLnBrk="0" hangingPunct="1">
        <a:defRPr sz="1800" kern="1200">
          <a:solidFill>
            <a:schemeClr val="tx1"/>
          </a:solidFill>
          <a:latin typeface="+mn-lt"/>
          <a:ea typeface="+mn-ea"/>
          <a:cs typeface="+mn-cs"/>
        </a:defRPr>
      </a:lvl4pPr>
      <a:lvl5pPr marL="1828436" algn="l" defTabSz="457109" rtl="0" eaLnBrk="1" latinLnBrk="0" hangingPunct="1">
        <a:defRPr sz="1800" kern="1200">
          <a:solidFill>
            <a:schemeClr val="tx1"/>
          </a:solidFill>
          <a:latin typeface="+mn-lt"/>
          <a:ea typeface="+mn-ea"/>
          <a:cs typeface="+mn-cs"/>
        </a:defRPr>
      </a:lvl5pPr>
      <a:lvl6pPr marL="2285545" algn="l" defTabSz="457109" rtl="0" eaLnBrk="1" latinLnBrk="0" hangingPunct="1">
        <a:defRPr sz="1800" kern="1200">
          <a:solidFill>
            <a:schemeClr val="tx1"/>
          </a:solidFill>
          <a:latin typeface="+mn-lt"/>
          <a:ea typeface="+mn-ea"/>
          <a:cs typeface="+mn-cs"/>
        </a:defRPr>
      </a:lvl6pPr>
      <a:lvl7pPr marL="2742654" algn="l" defTabSz="457109" rtl="0" eaLnBrk="1" latinLnBrk="0" hangingPunct="1">
        <a:defRPr sz="1800" kern="1200">
          <a:solidFill>
            <a:schemeClr val="tx1"/>
          </a:solidFill>
          <a:latin typeface="+mn-lt"/>
          <a:ea typeface="+mn-ea"/>
          <a:cs typeface="+mn-cs"/>
        </a:defRPr>
      </a:lvl7pPr>
      <a:lvl8pPr marL="3199762" algn="l" defTabSz="457109" rtl="0" eaLnBrk="1" latinLnBrk="0" hangingPunct="1">
        <a:defRPr sz="1800" kern="1200">
          <a:solidFill>
            <a:schemeClr val="tx1"/>
          </a:solidFill>
          <a:latin typeface="+mn-lt"/>
          <a:ea typeface="+mn-ea"/>
          <a:cs typeface="+mn-cs"/>
        </a:defRPr>
      </a:lvl8pPr>
      <a:lvl9pPr marL="3656872" algn="l" defTabSz="4571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alphaModFix amt="20000"/>
            <a:lum/>
          </a:blip>
          <a:srcRect/>
          <a:stretch>
            <a:fillRect l="-88000" r="-8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18285"/>
      </p:ext>
    </p:extLst>
  </p:cSld>
  <p:clrMap bg1="lt1" tx1="dk1" bg2="lt2" tx2="dk2" accent1="accent1" accent2="accent2" accent3="accent3" accent4="accent4" accent5="accent5" accent6="accent6" hlink="hlink" folHlink="folHlink"/>
  <p:sldLayoutIdLst>
    <p:sldLayoutId id="2147483695" r:id="rId1"/>
    <p:sldLayoutId id="2147483698" r:id="rId2"/>
    <p:sldLayoutId id="2147483711" r:id="rId3"/>
  </p:sldLayoutIdLst>
  <p:timing>
    <p:tnLst>
      <p:par>
        <p:cTn id="1" dur="indefinite" restart="never" nodeType="tmRoot"/>
      </p:par>
    </p:tnLst>
  </p:timing>
  <p:hf hdr="0" ftr="0" dt="0"/>
  <p:txStyles>
    <p:titleStyle>
      <a:lvl1pPr algn="l" defTabSz="457109" rtl="0" eaLnBrk="1" latinLnBrk="0" hangingPunct="1">
        <a:spcBef>
          <a:spcPct val="0"/>
        </a:spcBef>
        <a:buNone/>
        <a:defRPr sz="2200" b="1" kern="1200">
          <a:solidFill>
            <a:srgbClr val="FF0000"/>
          </a:solidFill>
          <a:latin typeface="+mj-lt"/>
          <a:ea typeface="+mj-ea"/>
          <a:cs typeface="+mj-cs"/>
        </a:defRPr>
      </a:lvl1pPr>
    </p:titleStyle>
    <p:bodyStyle>
      <a:lvl1pPr marL="342832" indent="-342832" algn="l" defTabSz="457109" rtl="0" eaLnBrk="1" latinLnBrk="0" hangingPunct="1">
        <a:spcBef>
          <a:spcPct val="20000"/>
        </a:spcBef>
        <a:buFont typeface="Arial"/>
        <a:buChar char="•"/>
        <a:defRPr sz="3200" kern="1200">
          <a:solidFill>
            <a:schemeClr val="tx1"/>
          </a:solidFill>
          <a:latin typeface="+mn-lt"/>
          <a:ea typeface="+mn-ea"/>
          <a:cs typeface="+mn-cs"/>
        </a:defRPr>
      </a:lvl1pPr>
      <a:lvl2pPr marL="742802" indent="-285694" algn="l" defTabSz="457109" rtl="0" eaLnBrk="1" latinLnBrk="0" hangingPunct="1">
        <a:spcBef>
          <a:spcPct val="20000"/>
        </a:spcBef>
        <a:buFont typeface="Arial"/>
        <a:buChar char="–"/>
        <a:defRPr sz="2800" kern="1200">
          <a:solidFill>
            <a:schemeClr val="tx1"/>
          </a:solidFill>
          <a:latin typeface="+mn-lt"/>
          <a:ea typeface="+mn-ea"/>
          <a:cs typeface="+mn-cs"/>
        </a:defRPr>
      </a:lvl2pPr>
      <a:lvl3pPr marL="1142773" indent="-228555" algn="l" defTabSz="457109" rtl="0" eaLnBrk="1" latinLnBrk="0" hangingPunct="1">
        <a:spcBef>
          <a:spcPct val="20000"/>
        </a:spcBef>
        <a:buFont typeface="Arial"/>
        <a:buChar char="•"/>
        <a:defRPr sz="2400" kern="1200">
          <a:solidFill>
            <a:schemeClr val="tx1"/>
          </a:solidFill>
          <a:latin typeface="+mn-lt"/>
          <a:ea typeface="+mn-ea"/>
          <a:cs typeface="+mn-cs"/>
        </a:defRPr>
      </a:lvl3pPr>
      <a:lvl4pPr marL="1599882" indent="-228555" algn="l" defTabSz="457109" rtl="0" eaLnBrk="1" latinLnBrk="0" hangingPunct="1">
        <a:spcBef>
          <a:spcPct val="20000"/>
        </a:spcBef>
        <a:buFont typeface="Arial"/>
        <a:buChar char="–"/>
        <a:defRPr sz="2000" kern="1200">
          <a:solidFill>
            <a:schemeClr val="tx1"/>
          </a:solidFill>
          <a:latin typeface="+mn-lt"/>
          <a:ea typeface="+mn-ea"/>
          <a:cs typeface="+mn-cs"/>
        </a:defRPr>
      </a:lvl4pPr>
      <a:lvl5pPr marL="2056990" indent="-228555" algn="l" defTabSz="457109" rtl="0" eaLnBrk="1" latinLnBrk="0" hangingPunct="1">
        <a:spcBef>
          <a:spcPct val="20000"/>
        </a:spcBef>
        <a:buFont typeface="Arial"/>
        <a:buChar char="»"/>
        <a:defRPr sz="2000" kern="1200">
          <a:solidFill>
            <a:schemeClr val="tx1"/>
          </a:solidFill>
          <a:latin typeface="+mn-lt"/>
          <a:ea typeface="+mn-ea"/>
          <a:cs typeface="+mn-cs"/>
        </a:defRPr>
      </a:lvl5pPr>
      <a:lvl6pPr marL="2514099" indent="-228555" algn="l" defTabSz="457109" rtl="0" eaLnBrk="1" latinLnBrk="0" hangingPunct="1">
        <a:spcBef>
          <a:spcPct val="20000"/>
        </a:spcBef>
        <a:buFont typeface="Arial"/>
        <a:buChar char="•"/>
        <a:defRPr sz="2000" kern="1200">
          <a:solidFill>
            <a:schemeClr val="tx1"/>
          </a:solidFill>
          <a:latin typeface="+mn-lt"/>
          <a:ea typeface="+mn-ea"/>
          <a:cs typeface="+mn-cs"/>
        </a:defRPr>
      </a:lvl6pPr>
      <a:lvl7pPr marL="2971208" indent="-228555" algn="l" defTabSz="457109" rtl="0" eaLnBrk="1" latinLnBrk="0" hangingPunct="1">
        <a:spcBef>
          <a:spcPct val="20000"/>
        </a:spcBef>
        <a:buFont typeface="Arial"/>
        <a:buChar char="•"/>
        <a:defRPr sz="2000" kern="1200">
          <a:solidFill>
            <a:schemeClr val="tx1"/>
          </a:solidFill>
          <a:latin typeface="+mn-lt"/>
          <a:ea typeface="+mn-ea"/>
          <a:cs typeface="+mn-cs"/>
        </a:defRPr>
      </a:lvl7pPr>
      <a:lvl8pPr marL="3428318" indent="-228555" algn="l" defTabSz="457109" rtl="0" eaLnBrk="1" latinLnBrk="0" hangingPunct="1">
        <a:spcBef>
          <a:spcPct val="20000"/>
        </a:spcBef>
        <a:buFont typeface="Arial"/>
        <a:buChar char="•"/>
        <a:defRPr sz="2000" kern="1200">
          <a:solidFill>
            <a:schemeClr val="tx1"/>
          </a:solidFill>
          <a:latin typeface="+mn-lt"/>
          <a:ea typeface="+mn-ea"/>
          <a:cs typeface="+mn-cs"/>
        </a:defRPr>
      </a:lvl8pPr>
      <a:lvl9pPr marL="3885427" indent="-228555" algn="l" defTabSz="4571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09" rtl="0" eaLnBrk="1" latinLnBrk="0" hangingPunct="1">
        <a:defRPr sz="1800" kern="1200">
          <a:solidFill>
            <a:schemeClr val="tx1"/>
          </a:solidFill>
          <a:latin typeface="+mn-lt"/>
          <a:ea typeface="+mn-ea"/>
          <a:cs typeface="+mn-cs"/>
        </a:defRPr>
      </a:lvl1pPr>
      <a:lvl2pPr marL="457109" algn="l" defTabSz="457109" rtl="0" eaLnBrk="1" latinLnBrk="0" hangingPunct="1">
        <a:defRPr sz="1800" kern="1200">
          <a:solidFill>
            <a:schemeClr val="tx1"/>
          </a:solidFill>
          <a:latin typeface="+mn-lt"/>
          <a:ea typeface="+mn-ea"/>
          <a:cs typeface="+mn-cs"/>
        </a:defRPr>
      </a:lvl2pPr>
      <a:lvl3pPr marL="914218" algn="l" defTabSz="457109" rtl="0" eaLnBrk="1" latinLnBrk="0" hangingPunct="1">
        <a:defRPr sz="1800" kern="1200">
          <a:solidFill>
            <a:schemeClr val="tx1"/>
          </a:solidFill>
          <a:latin typeface="+mn-lt"/>
          <a:ea typeface="+mn-ea"/>
          <a:cs typeface="+mn-cs"/>
        </a:defRPr>
      </a:lvl3pPr>
      <a:lvl4pPr marL="1371326" algn="l" defTabSz="457109" rtl="0" eaLnBrk="1" latinLnBrk="0" hangingPunct="1">
        <a:defRPr sz="1800" kern="1200">
          <a:solidFill>
            <a:schemeClr val="tx1"/>
          </a:solidFill>
          <a:latin typeface="+mn-lt"/>
          <a:ea typeface="+mn-ea"/>
          <a:cs typeface="+mn-cs"/>
        </a:defRPr>
      </a:lvl4pPr>
      <a:lvl5pPr marL="1828436" algn="l" defTabSz="457109" rtl="0" eaLnBrk="1" latinLnBrk="0" hangingPunct="1">
        <a:defRPr sz="1800" kern="1200">
          <a:solidFill>
            <a:schemeClr val="tx1"/>
          </a:solidFill>
          <a:latin typeface="+mn-lt"/>
          <a:ea typeface="+mn-ea"/>
          <a:cs typeface="+mn-cs"/>
        </a:defRPr>
      </a:lvl5pPr>
      <a:lvl6pPr marL="2285545" algn="l" defTabSz="457109" rtl="0" eaLnBrk="1" latinLnBrk="0" hangingPunct="1">
        <a:defRPr sz="1800" kern="1200">
          <a:solidFill>
            <a:schemeClr val="tx1"/>
          </a:solidFill>
          <a:latin typeface="+mn-lt"/>
          <a:ea typeface="+mn-ea"/>
          <a:cs typeface="+mn-cs"/>
        </a:defRPr>
      </a:lvl6pPr>
      <a:lvl7pPr marL="2742654" algn="l" defTabSz="457109" rtl="0" eaLnBrk="1" latinLnBrk="0" hangingPunct="1">
        <a:defRPr sz="1800" kern="1200">
          <a:solidFill>
            <a:schemeClr val="tx1"/>
          </a:solidFill>
          <a:latin typeface="+mn-lt"/>
          <a:ea typeface="+mn-ea"/>
          <a:cs typeface="+mn-cs"/>
        </a:defRPr>
      </a:lvl7pPr>
      <a:lvl8pPr marL="3199762" algn="l" defTabSz="457109" rtl="0" eaLnBrk="1" latinLnBrk="0" hangingPunct="1">
        <a:defRPr sz="1800" kern="1200">
          <a:solidFill>
            <a:schemeClr val="tx1"/>
          </a:solidFill>
          <a:latin typeface="+mn-lt"/>
          <a:ea typeface="+mn-ea"/>
          <a:cs typeface="+mn-cs"/>
        </a:defRPr>
      </a:lvl8pPr>
      <a:lvl9pPr marL="3656872" algn="l" defTabSz="4571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spark.apache.org/"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park.apache.org/docs/latest/cluster-overview.html"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ocs.databricks.com/spark/latest/dataframes-datasets/index.html"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hyperlink" Target="https://spark.apache.org/docs/latest/ml-statistics.html"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deeplearning4j.org/spark" TargetMode="External"/><Relationship Id="rId2" Type="http://schemas.openxmlformats.org/officeDocument/2006/relationships/hyperlink" Target="https://github.com/Azure/mmlspark" TargetMode="External"/><Relationship Id="rId1" Type="http://schemas.openxmlformats.org/officeDocument/2006/relationships/slideLayout" Target="../slideLayouts/slideLayout1.xml"/><Relationship Id="rId5" Type="http://schemas.openxmlformats.org/officeDocument/2006/relationships/hyperlink" Target="https://github.com/databricks/tensorframes" TargetMode="External"/><Relationship Id="rId4" Type="http://schemas.openxmlformats.org/officeDocument/2006/relationships/hyperlink" Target="https://bigdl-project.github.io/master/"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nbviewer.jupyter.org/github/jkthompson/pyspark-pictures/blob/master/pyspark-pictures.ipynb" TargetMode="External"/><Relationship Id="rId2" Type="http://schemas.openxmlformats.org/officeDocument/2006/relationships/hyperlink" Target="https://training.databricks.com/visualapi.pdf" TargetMode="External"/><Relationship Id="rId1" Type="http://schemas.openxmlformats.org/officeDocument/2006/relationships/slideLayout" Target="../slideLayouts/slideLayout1.xml"/><Relationship Id="rId5" Type="http://schemas.openxmlformats.org/officeDocument/2006/relationships/hyperlink" Target="https://docs.databricks.com/spark/latest/training/index.html" TargetMode="External"/><Relationship Id="rId4" Type="http://schemas.openxmlformats.org/officeDocument/2006/relationships/hyperlink" Target="https://data-flair.training/blogs/apache-spark-for-beginners/" TargetMode="Externa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hortonworks-gallery/zeppelin-notebooks"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hyperlink" Target="http://www.pearsonitcertification.com/articles/article.aspx?p=2427073&amp;seqNum=2"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6.emf"/></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docs.databricks.com/spark/latest/spark-sql/index.html"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www.pearsonitcertification.com/articles/article.aspx?p=2427073&amp;seqNum=2"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developer.yahoo.com/hadoop/tutoria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338356" y="3996156"/>
            <a:ext cx="4677405" cy="685648"/>
          </a:xfrm>
        </p:spPr>
        <p:txBody>
          <a:bodyPr>
            <a:normAutofit fontScale="90000"/>
          </a:bodyPr>
          <a:lstStyle/>
          <a:p>
            <a:r>
              <a:rPr lang="en-US" altLang="ja-JP" dirty="0" smtClean="0"/>
              <a:t>Spark Framework</a:t>
            </a:r>
            <a:r>
              <a:rPr lang="en-US" dirty="0" smtClean="0"/>
              <a:t/>
            </a:r>
            <a:br>
              <a:rPr lang="en-US" dirty="0" smtClean="0"/>
            </a:br>
            <a:r>
              <a:rPr lang="en-US" dirty="0" err="1" smtClean="0"/>
              <a:t>Hafizur</a:t>
            </a:r>
            <a:r>
              <a:rPr lang="en-US" dirty="0" smtClean="0"/>
              <a:t> Rahman</a:t>
            </a:r>
            <a:endParaRPr lang="en-US" dirty="0"/>
          </a:p>
        </p:txBody>
      </p:sp>
      <p:sp>
        <p:nvSpPr>
          <p:cNvPr id="4" name="Subtitle 3"/>
          <p:cNvSpPr>
            <a:spLocks noGrp="1"/>
          </p:cNvSpPr>
          <p:nvPr>
            <p:ph type="subTitle" idx="1"/>
          </p:nvPr>
        </p:nvSpPr>
        <p:spPr>
          <a:xfrm>
            <a:off x="1354481" y="4774336"/>
            <a:ext cx="4682986" cy="744243"/>
          </a:xfrm>
        </p:spPr>
        <p:txBody>
          <a:bodyPr/>
          <a:lstStyle/>
          <a:p>
            <a:r>
              <a:rPr lang="en-US" dirty="0" smtClean="0"/>
              <a:t>2017/11/28</a:t>
            </a:r>
            <a:endParaRPr lang="en-US" dirty="0"/>
          </a:p>
        </p:txBody>
      </p:sp>
    </p:spTree>
    <p:extLst>
      <p:ext uri="{BB962C8B-B14F-4D97-AF65-F5344CB8AC3E}">
        <p14:creationId xmlns:p14="http://schemas.microsoft.com/office/powerpoint/2010/main" val="375629898"/>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History: </a:t>
            </a:r>
            <a:r>
              <a:rPr kumimoji="1" lang="en-US" altLang="ja-JP" b="0" i="1" dirty="0" err="1"/>
              <a:t>MapReduce</a:t>
            </a:r>
            <a:r>
              <a:rPr kumimoji="1" lang="en-US" altLang="ja-JP" b="0" i="1" dirty="0"/>
              <a:t> </a:t>
            </a:r>
            <a:r>
              <a:rPr kumimoji="1" lang="en-US" altLang="ja-JP" b="0" i="1" dirty="0" smtClean="0"/>
              <a:t>Limitations</a:t>
            </a:r>
            <a:endParaRPr kumimoji="1" lang="ja-JP" altLang="en-US" b="0" i="1" dirty="0"/>
          </a:p>
        </p:txBody>
      </p:sp>
      <p:sp>
        <p:nvSpPr>
          <p:cNvPr id="7" name="Text Placeholder 3"/>
          <p:cNvSpPr txBox="1">
            <a:spLocks/>
          </p:cNvSpPr>
          <p:nvPr/>
        </p:nvSpPr>
        <p:spPr>
          <a:xfrm>
            <a:off x="621102" y="1293963"/>
            <a:ext cx="7830171" cy="4805502"/>
          </a:xfrm>
          <a:prstGeom prst="rect">
            <a:avLst/>
          </a:prstGeom>
        </p:spPr>
        <p:txBody>
          <a:bodyPr>
            <a:normAutofit/>
          </a:bodyPr>
          <a:lstStyle>
            <a:lvl1pPr marL="212966" indent="-212966" algn="l" defTabSz="457109" rtl="0" eaLnBrk="1" latinLnBrk="0" hangingPunct="1">
              <a:spcBef>
                <a:spcPts val="0"/>
              </a:spcBef>
              <a:spcAft>
                <a:spcPts val="280"/>
              </a:spcAft>
              <a:buFont typeface="Arial"/>
              <a:buChar char="•"/>
              <a:defRPr sz="2000" b="1" kern="1200">
                <a:solidFill>
                  <a:schemeClr val="tx1"/>
                </a:solidFill>
                <a:latin typeface="+mn-lt"/>
                <a:ea typeface="+mn-ea"/>
                <a:cs typeface="+mn-cs"/>
              </a:defRPr>
            </a:lvl1pPr>
            <a:lvl2pPr marL="638897" indent="-181909" algn="l" defTabSz="457109" rtl="0" eaLnBrk="1" latinLnBrk="0" hangingPunct="1">
              <a:spcBef>
                <a:spcPts val="0"/>
              </a:spcBef>
              <a:spcAft>
                <a:spcPts val="280"/>
              </a:spcAft>
              <a:buFont typeface="Arial"/>
              <a:buChar char="–"/>
              <a:defRPr sz="1800" kern="1200">
                <a:solidFill>
                  <a:schemeClr val="tx1"/>
                </a:solidFill>
                <a:latin typeface="+mn-lt"/>
                <a:ea typeface="+mn-ea"/>
                <a:cs typeface="+mn-cs"/>
              </a:defRPr>
            </a:lvl2pPr>
            <a:lvl3pPr marL="1064827" indent="-150851" algn="l" defTabSz="457109" rtl="0" eaLnBrk="1" latinLnBrk="0" hangingPunct="1">
              <a:spcBef>
                <a:spcPts val="0"/>
              </a:spcBef>
              <a:spcAft>
                <a:spcPts val="280"/>
              </a:spcAft>
              <a:buFont typeface="Arial"/>
              <a:buChar char="•"/>
              <a:defRPr sz="1600" kern="1200">
                <a:solidFill>
                  <a:schemeClr val="tx1"/>
                </a:solidFill>
                <a:latin typeface="+mn-lt"/>
                <a:ea typeface="+mn-ea"/>
                <a:cs typeface="+mn-cs"/>
              </a:defRPr>
            </a:lvl3pPr>
            <a:lvl4pPr marL="1543999" indent="-173034" algn="l" defTabSz="457109" rtl="0" eaLnBrk="1" latinLnBrk="0" hangingPunct="1">
              <a:spcBef>
                <a:spcPts val="0"/>
              </a:spcBef>
              <a:spcAft>
                <a:spcPts val="280"/>
              </a:spcAft>
              <a:buFont typeface="Arial"/>
              <a:buChar char="–"/>
              <a:defRPr sz="1400" kern="1200">
                <a:solidFill>
                  <a:schemeClr val="tx1"/>
                </a:solidFill>
                <a:latin typeface="+mn-lt"/>
                <a:ea typeface="+mn-ea"/>
                <a:cs typeface="+mn-cs"/>
              </a:defRPr>
            </a:lvl4pPr>
            <a:lvl5pPr marL="1969930" indent="-141977" algn="l" defTabSz="457109" rtl="0" eaLnBrk="1" latinLnBrk="0" hangingPunct="1">
              <a:spcBef>
                <a:spcPts val="0"/>
              </a:spcBef>
              <a:spcAft>
                <a:spcPts val="280"/>
              </a:spcAft>
              <a:buFont typeface="Arial"/>
              <a:buChar char="»"/>
              <a:defRPr sz="1200" kern="1200">
                <a:solidFill>
                  <a:schemeClr val="tx1"/>
                </a:solidFill>
                <a:latin typeface="+mn-lt"/>
                <a:ea typeface="+mn-ea"/>
                <a:cs typeface="+mn-cs"/>
              </a:defRPr>
            </a:lvl5pPr>
            <a:lvl6pPr marL="2514099" indent="-228555" algn="l" defTabSz="457109" rtl="0" eaLnBrk="1" latinLnBrk="0" hangingPunct="1">
              <a:spcBef>
                <a:spcPct val="20000"/>
              </a:spcBef>
              <a:buFont typeface="Arial"/>
              <a:buChar char="•"/>
              <a:defRPr sz="2000" kern="1200">
                <a:solidFill>
                  <a:schemeClr val="tx1"/>
                </a:solidFill>
                <a:latin typeface="+mn-lt"/>
                <a:ea typeface="+mn-ea"/>
                <a:cs typeface="+mn-cs"/>
              </a:defRPr>
            </a:lvl6pPr>
            <a:lvl7pPr marL="2971208" indent="-228555" algn="l" defTabSz="457109" rtl="0" eaLnBrk="1" latinLnBrk="0" hangingPunct="1">
              <a:spcBef>
                <a:spcPct val="20000"/>
              </a:spcBef>
              <a:buFont typeface="Arial"/>
              <a:buChar char="•"/>
              <a:defRPr sz="2000" kern="1200">
                <a:solidFill>
                  <a:schemeClr val="tx1"/>
                </a:solidFill>
                <a:latin typeface="+mn-lt"/>
                <a:ea typeface="+mn-ea"/>
                <a:cs typeface="+mn-cs"/>
              </a:defRPr>
            </a:lvl7pPr>
            <a:lvl8pPr marL="3428318" indent="-228555" algn="l" defTabSz="457109" rtl="0" eaLnBrk="1" latinLnBrk="0" hangingPunct="1">
              <a:spcBef>
                <a:spcPct val="20000"/>
              </a:spcBef>
              <a:buFont typeface="Arial"/>
              <a:buChar char="•"/>
              <a:defRPr sz="2000" kern="1200">
                <a:solidFill>
                  <a:schemeClr val="tx1"/>
                </a:solidFill>
                <a:latin typeface="+mn-lt"/>
                <a:ea typeface="+mn-ea"/>
                <a:cs typeface="+mn-cs"/>
              </a:defRPr>
            </a:lvl8pPr>
            <a:lvl9pPr marL="3885427" indent="-228555" algn="l" defTabSz="457109"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ja-JP" sz="1600" b="0" dirty="0" err="1" smtClean="0"/>
              <a:t>MapReduce</a:t>
            </a:r>
            <a:r>
              <a:rPr lang="en-US" altLang="ja-JP" sz="1600" b="0" dirty="0" smtClean="0"/>
              <a:t> </a:t>
            </a:r>
            <a:r>
              <a:rPr lang="en-US" altLang="ja-JP" sz="1600" b="0" dirty="0"/>
              <a:t>use cases showed two </a:t>
            </a:r>
            <a:r>
              <a:rPr lang="en-US" altLang="ja-JP" sz="1600" b="0" dirty="0" smtClean="0"/>
              <a:t>major limitations</a:t>
            </a:r>
            <a:r>
              <a:rPr lang="en-US" altLang="ja-JP" sz="1600" b="0" dirty="0"/>
              <a:t>:</a:t>
            </a:r>
          </a:p>
          <a:p>
            <a:pPr marL="883131" lvl="1" indent="-457200">
              <a:buAutoNum type="arabicPeriod"/>
            </a:pPr>
            <a:r>
              <a:rPr lang="en-US" altLang="ja-JP" sz="1600" b="0" dirty="0" smtClean="0"/>
              <a:t>difficultly </a:t>
            </a:r>
            <a:r>
              <a:rPr lang="en-US" altLang="ja-JP" sz="1600" b="0" dirty="0"/>
              <a:t>of programming directly in </a:t>
            </a:r>
            <a:r>
              <a:rPr lang="en-US" altLang="ja-JP" sz="1600" b="0" dirty="0" smtClean="0"/>
              <a:t>MR</a:t>
            </a:r>
          </a:p>
          <a:p>
            <a:pPr marL="883131" lvl="1" indent="-457200">
              <a:buAutoNum type="arabicPeriod"/>
            </a:pPr>
            <a:r>
              <a:rPr lang="en-US" altLang="ja-JP" sz="1600" b="0" dirty="0" smtClean="0"/>
              <a:t>performance </a:t>
            </a:r>
            <a:r>
              <a:rPr lang="en-US" altLang="ja-JP" sz="1600" b="0" dirty="0"/>
              <a:t>bottlenecks, or batch </a:t>
            </a:r>
            <a:r>
              <a:rPr lang="en-US" altLang="ja-JP" sz="1600" b="0" dirty="0" smtClean="0"/>
              <a:t>not fitting </a:t>
            </a:r>
            <a:r>
              <a:rPr lang="en-US" altLang="ja-JP" sz="1600" b="0" dirty="0"/>
              <a:t>the use cases</a:t>
            </a:r>
          </a:p>
          <a:p>
            <a:pPr marL="0" indent="0">
              <a:buNone/>
            </a:pPr>
            <a:endParaRPr lang="en-US" altLang="ja-JP" sz="1600" b="0" dirty="0" smtClean="0"/>
          </a:p>
          <a:p>
            <a:r>
              <a:rPr lang="en-US" altLang="ja-JP" sz="1600" b="0" dirty="0" smtClean="0"/>
              <a:t>In </a:t>
            </a:r>
            <a:r>
              <a:rPr lang="en-US" altLang="ja-JP" sz="1600" b="0" dirty="0"/>
              <a:t>short, MR doesn’t compose well for </a:t>
            </a:r>
            <a:r>
              <a:rPr lang="en-US" altLang="ja-JP" sz="1600" b="0" dirty="0" smtClean="0"/>
              <a:t>large applications</a:t>
            </a:r>
            <a:endParaRPr lang="en-US" altLang="ja-JP" sz="1600" b="0" dirty="0"/>
          </a:p>
          <a:p>
            <a:r>
              <a:rPr lang="en-US" altLang="ja-JP" sz="1600" b="0" dirty="0"/>
              <a:t>Therefore, people built </a:t>
            </a:r>
            <a:r>
              <a:rPr lang="en-US" altLang="ja-JP" sz="1600" b="0" i="1" dirty="0"/>
              <a:t>specialized systems </a:t>
            </a:r>
            <a:r>
              <a:rPr lang="en-US" altLang="ja-JP" sz="1600" b="0" dirty="0" smtClean="0"/>
              <a:t>as workarounds</a:t>
            </a:r>
            <a:r>
              <a:rPr lang="en-US" altLang="ja-JP" sz="1600" b="0" dirty="0"/>
              <a:t>…</a:t>
            </a:r>
            <a:endParaRPr kumimoji="1" lang="en-US" altLang="ja-JP" sz="1600" dirty="0" smtClean="0"/>
          </a:p>
        </p:txBody>
      </p:sp>
      <p:pic>
        <p:nvPicPr>
          <p:cNvPr id="3" name="Picture 2"/>
          <p:cNvPicPr>
            <a:picLocks noChangeAspect="1"/>
          </p:cNvPicPr>
          <p:nvPr/>
        </p:nvPicPr>
        <p:blipFill>
          <a:blip r:embed="rId3"/>
          <a:stretch>
            <a:fillRect/>
          </a:stretch>
        </p:blipFill>
        <p:spPr>
          <a:xfrm>
            <a:off x="665019" y="3163895"/>
            <a:ext cx="6681354" cy="3120699"/>
          </a:xfrm>
          <a:prstGeom prst="rect">
            <a:avLst/>
          </a:prstGeom>
        </p:spPr>
      </p:pic>
    </p:spTree>
    <p:extLst>
      <p:ext uri="{BB962C8B-B14F-4D97-AF65-F5344CB8AC3E}">
        <p14:creationId xmlns:p14="http://schemas.microsoft.com/office/powerpoint/2010/main" val="19998760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lstStyle/>
          <a:p>
            <a:pPr algn="ctr"/>
            <a:r>
              <a:rPr kumimoji="1" lang="en-US" altLang="ja-JP" dirty="0" smtClean="0"/>
              <a:t>Spark</a:t>
            </a:r>
            <a:endParaRPr kumimoji="1" lang="ja-JP" altLang="en-US" dirty="0"/>
          </a:p>
        </p:txBody>
      </p:sp>
    </p:spTree>
    <p:extLst>
      <p:ext uri="{BB962C8B-B14F-4D97-AF65-F5344CB8AC3E}">
        <p14:creationId xmlns:p14="http://schemas.microsoft.com/office/powerpoint/2010/main" val="1200380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kumimoji="1" lang="en-US" altLang="ja-JP" dirty="0" smtClean="0"/>
              <a:t>Spark Essentials: </a:t>
            </a:r>
            <a:r>
              <a:rPr kumimoji="1" lang="en-US" altLang="ja-JP" b="0" i="1" dirty="0" smtClean="0"/>
              <a:t>What is Spark?</a:t>
            </a:r>
            <a:endParaRPr kumimoji="1" lang="ja-JP" altLang="en-US" b="0" i="1" dirty="0"/>
          </a:p>
        </p:txBody>
      </p:sp>
      <p:sp>
        <p:nvSpPr>
          <p:cNvPr id="5" name="Text Placeholder 4"/>
          <p:cNvSpPr>
            <a:spLocks noGrp="1"/>
          </p:cNvSpPr>
          <p:nvPr>
            <p:ph type="body" sz="half" idx="16"/>
          </p:nvPr>
        </p:nvSpPr>
        <p:spPr>
          <a:xfrm>
            <a:off x="516368" y="1368969"/>
            <a:ext cx="4493377" cy="4993220"/>
          </a:xfrm>
        </p:spPr>
        <p:txBody>
          <a:bodyPr>
            <a:normAutofit/>
          </a:bodyPr>
          <a:lstStyle/>
          <a:p>
            <a:pPr marL="342900" indent="-342900">
              <a:buFont typeface="Arial" panose="020B0604020202020204" pitchFamily="34" charset="0"/>
              <a:buChar char="•"/>
            </a:pPr>
            <a:r>
              <a:rPr lang="en-US" altLang="ja-JP" sz="2000" i="0" dirty="0"/>
              <a:t>Unlike the various specialized systems, </a:t>
            </a:r>
            <a:r>
              <a:rPr lang="en-US" altLang="ja-JP" sz="2000" i="0" dirty="0" smtClean="0"/>
              <a:t>Spark’s goal </a:t>
            </a:r>
            <a:r>
              <a:rPr lang="en-US" altLang="ja-JP" sz="2000" i="0" dirty="0"/>
              <a:t>was to </a:t>
            </a:r>
            <a:r>
              <a:rPr lang="en-US" altLang="ja-JP" sz="2000" dirty="0"/>
              <a:t>generalize </a:t>
            </a:r>
            <a:r>
              <a:rPr lang="en-US" altLang="ja-JP" sz="2000" i="0" dirty="0" err="1"/>
              <a:t>MapReduce</a:t>
            </a:r>
            <a:r>
              <a:rPr lang="en-US" altLang="ja-JP" sz="2000" i="0" dirty="0"/>
              <a:t> to </a:t>
            </a:r>
            <a:r>
              <a:rPr lang="en-US" altLang="ja-JP" sz="2000" i="0" dirty="0" smtClean="0"/>
              <a:t>support new </a:t>
            </a:r>
            <a:r>
              <a:rPr lang="en-US" altLang="ja-JP" sz="2000" i="0" dirty="0"/>
              <a:t>apps within same engine</a:t>
            </a:r>
          </a:p>
          <a:p>
            <a:endParaRPr lang="en-US" altLang="ja-JP" sz="2000" i="0" dirty="0" smtClean="0"/>
          </a:p>
          <a:p>
            <a:pPr marL="342900" indent="-342900">
              <a:buFont typeface="Arial" panose="020B0604020202020204" pitchFamily="34" charset="0"/>
              <a:buChar char="•"/>
            </a:pPr>
            <a:r>
              <a:rPr lang="en-US" altLang="ja-JP" sz="2000" i="0" dirty="0" smtClean="0"/>
              <a:t>Two </a:t>
            </a:r>
            <a:r>
              <a:rPr lang="en-US" altLang="ja-JP" sz="2000" i="0" dirty="0"/>
              <a:t>reasonably small additions are enough </a:t>
            </a:r>
            <a:r>
              <a:rPr lang="en-US" altLang="ja-JP" sz="2000" i="0" dirty="0" smtClean="0"/>
              <a:t>to express </a:t>
            </a:r>
            <a:r>
              <a:rPr lang="en-US" altLang="ja-JP" sz="2000" i="0" dirty="0"/>
              <a:t>the previous </a:t>
            </a:r>
            <a:r>
              <a:rPr lang="en-US" altLang="ja-JP" sz="2000" i="0" dirty="0" smtClean="0"/>
              <a:t>models:</a:t>
            </a:r>
          </a:p>
          <a:p>
            <a:pPr marL="768830" lvl="1" indent="-342900">
              <a:buFont typeface="Arial" panose="020B0604020202020204" pitchFamily="34" charset="0"/>
              <a:buChar char="•"/>
            </a:pPr>
            <a:r>
              <a:rPr lang="en-US" altLang="ja-JP" sz="2200" dirty="0" smtClean="0"/>
              <a:t>fast </a:t>
            </a:r>
            <a:r>
              <a:rPr lang="en-US" altLang="ja-JP" sz="2200" dirty="0"/>
              <a:t>data </a:t>
            </a:r>
            <a:r>
              <a:rPr lang="en-US" altLang="ja-JP" sz="2200" dirty="0" smtClean="0"/>
              <a:t>sharing</a:t>
            </a:r>
          </a:p>
          <a:p>
            <a:pPr marL="768830" lvl="1" indent="-342900">
              <a:buFont typeface="Arial" panose="020B0604020202020204" pitchFamily="34" charset="0"/>
              <a:buChar char="•"/>
            </a:pPr>
            <a:r>
              <a:rPr lang="en-US" altLang="ja-JP" sz="2000" dirty="0" smtClean="0"/>
              <a:t>general </a:t>
            </a:r>
            <a:r>
              <a:rPr lang="en-US" altLang="ja-JP" sz="2000" dirty="0"/>
              <a:t>DAGs</a:t>
            </a:r>
          </a:p>
          <a:p>
            <a:endParaRPr lang="en-US" altLang="ja-JP" sz="2000" i="0" dirty="0" smtClean="0"/>
          </a:p>
          <a:p>
            <a:pPr marL="342900" indent="-342900">
              <a:buFont typeface="Arial" panose="020B0604020202020204" pitchFamily="34" charset="0"/>
              <a:buChar char="•"/>
            </a:pPr>
            <a:r>
              <a:rPr lang="en-US" altLang="ja-JP" sz="2000" i="0" dirty="0" smtClean="0"/>
              <a:t>This </a:t>
            </a:r>
            <a:r>
              <a:rPr lang="en-US" altLang="ja-JP" sz="2000" i="0" dirty="0"/>
              <a:t>allows for an approach which is </a:t>
            </a:r>
            <a:r>
              <a:rPr lang="en-US" altLang="ja-JP" sz="2000" i="0" dirty="0" smtClean="0"/>
              <a:t>more efficient </a:t>
            </a:r>
            <a:r>
              <a:rPr lang="en-US" altLang="ja-JP" sz="2000" i="0" dirty="0"/>
              <a:t>for the engine, and much </a:t>
            </a:r>
            <a:r>
              <a:rPr lang="en-US" altLang="ja-JP" sz="2000" i="0" dirty="0" smtClean="0"/>
              <a:t>simpler for </a:t>
            </a:r>
            <a:r>
              <a:rPr lang="en-US" altLang="ja-JP" sz="2000" i="0" dirty="0"/>
              <a:t>the end </a:t>
            </a:r>
            <a:r>
              <a:rPr lang="en-US" altLang="ja-JP" sz="2000" i="0" dirty="0" smtClean="0"/>
              <a:t>users</a:t>
            </a:r>
            <a:endParaRPr kumimoji="1" lang="en-US" altLang="ja-JP" sz="2000" dirty="0" smtClean="0">
              <a:solidFill>
                <a:schemeClr val="accent1"/>
              </a:solidFill>
            </a:endParaRPr>
          </a:p>
        </p:txBody>
      </p:sp>
      <p:pic>
        <p:nvPicPr>
          <p:cNvPr id="8" name="Picture 7"/>
          <p:cNvPicPr>
            <a:picLocks noChangeAspect="1"/>
          </p:cNvPicPr>
          <p:nvPr/>
        </p:nvPicPr>
        <p:blipFill>
          <a:blip r:embed="rId2"/>
          <a:stretch>
            <a:fillRect/>
          </a:stretch>
        </p:blipFill>
        <p:spPr>
          <a:xfrm>
            <a:off x="5019473" y="2320853"/>
            <a:ext cx="3834438" cy="2226072"/>
          </a:xfrm>
          <a:prstGeom prst="rect">
            <a:avLst/>
          </a:prstGeom>
        </p:spPr>
      </p:pic>
    </p:spTree>
    <p:extLst>
      <p:ext uri="{BB962C8B-B14F-4D97-AF65-F5344CB8AC3E}">
        <p14:creationId xmlns:p14="http://schemas.microsoft.com/office/powerpoint/2010/main" val="2075580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a:t>Spark </a:t>
            </a:r>
            <a:r>
              <a:rPr kumimoji="1" lang="en-US" altLang="ja-JP" dirty="0" smtClean="0"/>
              <a:t>Essentials: </a:t>
            </a:r>
            <a:r>
              <a:rPr kumimoji="1" lang="en-US" altLang="ja-JP" b="0" i="1" dirty="0"/>
              <a:t>Why </a:t>
            </a:r>
            <a:r>
              <a:rPr kumimoji="1" lang="en-US" altLang="ja-JP" b="0" i="1" dirty="0" smtClean="0"/>
              <a:t>Spark?</a:t>
            </a:r>
            <a:endParaRPr kumimoji="1" lang="ja-JP" altLang="en-US" b="0" i="1" dirty="0"/>
          </a:p>
        </p:txBody>
      </p:sp>
      <p:pic>
        <p:nvPicPr>
          <p:cNvPr id="8" name="Picture 7"/>
          <p:cNvPicPr>
            <a:picLocks noChangeAspect="1"/>
          </p:cNvPicPr>
          <p:nvPr/>
        </p:nvPicPr>
        <p:blipFill>
          <a:blip r:embed="rId3"/>
          <a:stretch>
            <a:fillRect/>
          </a:stretch>
        </p:blipFill>
        <p:spPr>
          <a:xfrm>
            <a:off x="139411" y="1826635"/>
            <a:ext cx="8782050" cy="3495675"/>
          </a:xfrm>
          <a:prstGeom prst="rect">
            <a:avLst/>
          </a:prstGeom>
        </p:spPr>
      </p:pic>
    </p:spTree>
    <p:extLst>
      <p:ext uri="{BB962C8B-B14F-4D97-AF65-F5344CB8AC3E}">
        <p14:creationId xmlns:p14="http://schemas.microsoft.com/office/powerpoint/2010/main" val="27994029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a:t>Spark Essentials:</a:t>
            </a:r>
            <a:r>
              <a:rPr kumimoji="1" lang="en-US" altLang="ja-JP" dirty="0" smtClean="0"/>
              <a:t> </a:t>
            </a:r>
            <a:r>
              <a:rPr kumimoji="1" lang="en-US" altLang="ja-JP" b="0" i="1" dirty="0"/>
              <a:t>Spark </a:t>
            </a:r>
            <a:r>
              <a:rPr kumimoji="1" lang="en-US" altLang="ja-JP" b="0" i="1" dirty="0" smtClean="0"/>
              <a:t>Features</a:t>
            </a:r>
            <a:endParaRPr kumimoji="1" lang="ja-JP" altLang="en-US" b="0" i="1" dirty="0"/>
          </a:p>
        </p:txBody>
      </p:sp>
      <p:sp>
        <p:nvSpPr>
          <p:cNvPr id="4" name="Text Placeholder 3"/>
          <p:cNvSpPr txBox="1">
            <a:spLocks/>
          </p:cNvSpPr>
          <p:nvPr/>
        </p:nvSpPr>
        <p:spPr>
          <a:xfrm>
            <a:off x="621102" y="1293963"/>
            <a:ext cx="7830171" cy="4805502"/>
          </a:xfrm>
          <a:prstGeom prst="rect">
            <a:avLst/>
          </a:prstGeom>
        </p:spPr>
        <p:txBody>
          <a:bodyPr>
            <a:normAutofit/>
          </a:bodyPr>
          <a:lstStyle>
            <a:lvl1pPr marL="212966" indent="-212966" algn="l" defTabSz="457109" rtl="0" eaLnBrk="1" latinLnBrk="0" hangingPunct="1">
              <a:spcBef>
                <a:spcPts val="0"/>
              </a:spcBef>
              <a:spcAft>
                <a:spcPts val="280"/>
              </a:spcAft>
              <a:buFont typeface="Arial"/>
              <a:buChar char="•"/>
              <a:defRPr sz="2000" b="1" kern="1200">
                <a:solidFill>
                  <a:schemeClr val="tx1"/>
                </a:solidFill>
                <a:latin typeface="+mn-lt"/>
                <a:ea typeface="+mn-ea"/>
                <a:cs typeface="+mn-cs"/>
              </a:defRPr>
            </a:lvl1pPr>
            <a:lvl2pPr marL="638897" indent="-181909" algn="l" defTabSz="457109" rtl="0" eaLnBrk="1" latinLnBrk="0" hangingPunct="1">
              <a:spcBef>
                <a:spcPts val="0"/>
              </a:spcBef>
              <a:spcAft>
                <a:spcPts val="280"/>
              </a:spcAft>
              <a:buFont typeface="Arial"/>
              <a:buChar char="–"/>
              <a:defRPr sz="1800" kern="1200">
                <a:solidFill>
                  <a:schemeClr val="tx1"/>
                </a:solidFill>
                <a:latin typeface="+mn-lt"/>
                <a:ea typeface="+mn-ea"/>
                <a:cs typeface="+mn-cs"/>
              </a:defRPr>
            </a:lvl2pPr>
            <a:lvl3pPr marL="1064827" indent="-150851" algn="l" defTabSz="457109" rtl="0" eaLnBrk="1" latinLnBrk="0" hangingPunct="1">
              <a:spcBef>
                <a:spcPts val="0"/>
              </a:spcBef>
              <a:spcAft>
                <a:spcPts val="280"/>
              </a:spcAft>
              <a:buFont typeface="Arial"/>
              <a:buChar char="•"/>
              <a:defRPr sz="1600" kern="1200">
                <a:solidFill>
                  <a:schemeClr val="tx1"/>
                </a:solidFill>
                <a:latin typeface="+mn-lt"/>
                <a:ea typeface="+mn-ea"/>
                <a:cs typeface="+mn-cs"/>
              </a:defRPr>
            </a:lvl3pPr>
            <a:lvl4pPr marL="1543999" indent="-173034" algn="l" defTabSz="457109" rtl="0" eaLnBrk="1" latinLnBrk="0" hangingPunct="1">
              <a:spcBef>
                <a:spcPts val="0"/>
              </a:spcBef>
              <a:spcAft>
                <a:spcPts val="280"/>
              </a:spcAft>
              <a:buFont typeface="Arial"/>
              <a:buChar char="–"/>
              <a:defRPr sz="1400" kern="1200">
                <a:solidFill>
                  <a:schemeClr val="tx1"/>
                </a:solidFill>
                <a:latin typeface="+mn-lt"/>
                <a:ea typeface="+mn-ea"/>
                <a:cs typeface="+mn-cs"/>
              </a:defRPr>
            </a:lvl4pPr>
            <a:lvl5pPr marL="1969930" indent="-141977" algn="l" defTabSz="457109" rtl="0" eaLnBrk="1" latinLnBrk="0" hangingPunct="1">
              <a:spcBef>
                <a:spcPts val="0"/>
              </a:spcBef>
              <a:spcAft>
                <a:spcPts val="280"/>
              </a:spcAft>
              <a:buFont typeface="Arial"/>
              <a:buChar char="»"/>
              <a:defRPr sz="1200" kern="1200">
                <a:solidFill>
                  <a:schemeClr val="tx1"/>
                </a:solidFill>
                <a:latin typeface="+mn-lt"/>
                <a:ea typeface="+mn-ea"/>
                <a:cs typeface="+mn-cs"/>
              </a:defRPr>
            </a:lvl5pPr>
            <a:lvl6pPr marL="2514099" indent="-228555" algn="l" defTabSz="457109" rtl="0" eaLnBrk="1" latinLnBrk="0" hangingPunct="1">
              <a:spcBef>
                <a:spcPct val="20000"/>
              </a:spcBef>
              <a:buFont typeface="Arial"/>
              <a:buChar char="•"/>
              <a:defRPr sz="2000" kern="1200">
                <a:solidFill>
                  <a:schemeClr val="tx1"/>
                </a:solidFill>
                <a:latin typeface="+mn-lt"/>
                <a:ea typeface="+mn-ea"/>
                <a:cs typeface="+mn-cs"/>
              </a:defRPr>
            </a:lvl6pPr>
            <a:lvl7pPr marL="2971208" indent="-228555" algn="l" defTabSz="457109" rtl="0" eaLnBrk="1" latinLnBrk="0" hangingPunct="1">
              <a:spcBef>
                <a:spcPct val="20000"/>
              </a:spcBef>
              <a:buFont typeface="Arial"/>
              <a:buChar char="•"/>
              <a:defRPr sz="2000" kern="1200">
                <a:solidFill>
                  <a:schemeClr val="tx1"/>
                </a:solidFill>
                <a:latin typeface="+mn-lt"/>
                <a:ea typeface="+mn-ea"/>
                <a:cs typeface="+mn-cs"/>
              </a:defRPr>
            </a:lvl7pPr>
            <a:lvl8pPr marL="3428318" indent="-228555" algn="l" defTabSz="457109" rtl="0" eaLnBrk="1" latinLnBrk="0" hangingPunct="1">
              <a:spcBef>
                <a:spcPct val="20000"/>
              </a:spcBef>
              <a:buFont typeface="Arial"/>
              <a:buChar char="•"/>
              <a:defRPr sz="2000" kern="1200">
                <a:solidFill>
                  <a:schemeClr val="tx1"/>
                </a:solidFill>
                <a:latin typeface="+mn-lt"/>
                <a:ea typeface="+mn-ea"/>
                <a:cs typeface="+mn-cs"/>
              </a:defRPr>
            </a:lvl8pPr>
            <a:lvl9pPr marL="3885427" indent="-228555" algn="l" defTabSz="45710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b="0" dirty="0"/>
              <a:t>Some key points about </a:t>
            </a:r>
            <a:r>
              <a:rPr lang="en-US" altLang="ja-JP" b="0" dirty="0" smtClean="0"/>
              <a:t>Spark:</a:t>
            </a:r>
          </a:p>
          <a:p>
            <a:endParaRPr lang="en-US" altLang="ja-JP" b="0" dirty="0" smtClean="0"/>
          </a:p>
          <a:p>
            <a:r>
              <a:rPr lang="en-US" altLang="ja-JP" b="0" dirty="0" smtClean="0"/>
              <a:t>Handles </a:t>
            </a:r>
            <a:r>
              <a:rPr lang="en-US" altLang="ja-JP" b="0" dirty="0"/>
              <a:t>batch, interactive, and </a:t>
            </a:r>
            <a:r>
              <a:rPr lang="en-US" altLang="ja-JP" b="0" dirty="0" smtClean="0"/>
              <a:t>real-time within </a:t>
            </a:r>
            <a:r>
              <a:rPr lang="en-US" altLang="ja-JP" b="0" dirty="0"/>
              <a:t>a single framework</a:t>
            </a:r>
          </a:p>
          <a:p>
            <a:endParaRPr lang="en-US" altLang="ja-JP" b="0" dirty="0" smtClean="0"/>
          </a:p>
          <a:p>
            <a:r>
              <a:rPr lang="en-US" altLang="ja-JP" b="0" dirty="0" smtClean="0"/>
              <a:t>Native </a:t>
            </a:r>
            <a:r>
              <a:rPr lang="en-US" altLang="ja-JP" b="0" dirty="0"/>
              <a:t>integration with Java, Python, </a:t>
            </a:r>
            <a:r>
              <a:rPr lang="en-US" altLang="ja-JP" b="0" dirty="0" smtClean="0"/>
              <a:t>Scala, R</a:t>
            </a:r>
            <a:endParaRPr lang="en-US" altLang="ja-JP" b="0" dirty="0"/>
          </a:p>
          <a:p>
            <a:endParaRPr lang="en-US" altLang="ja-JP" b="0" dirty="0" smtClean="0"/>
          </a:p>
          <a:p>
            <a:r>
              <a:rPr lang="en-US" altLang="ja-JP" b="0" dirty="0" smtClean="0"/>
              <a:t>Programming </a:t>
            </a:r>
            <a:r>
              <a:rPr lang="en-US" altLang="ja-JP" b="0" dirty="0"/>
              <a:t>at a higher level of abstraction</a:t>
            </a:r>
          </a:p>
          <a:p>
            <a:endParaRPr lang="en-US" altLang="ja-JP" b="0" dirty="0" smtClean="0"/>
          </a:p>
          <a:p>
            <a:r>
              <a:rPr lang="en-US" altLang="ja-JP" b="0" dirty="0" smtClean="0"/>
              <a:t>More </a:t>
            </a:r>
            <a:r>
              <a:rPr lang="en-US" altLang="ja-JP" b="0" dirty="0"/>
              <a:t>general: map/reduce is just one </a:t>
            </a:r>
            <a:r>
              <a:rPr lang="en-US" altLang="ja-JP" b="0" dirty="0" smtClean="0"/>
              <a:t>set of </a:t>
            </a:r>
            <a:r>
              <a:rPr lang="en-US" altLang="ja-JP" b="0" dirty="0"/>
              <a:t>supported constructs</a:t>
            </a:r>
            <a:endParaRPr kumimoji="1" lang="en-US" altLang="ja-JP" dirty="0" smtClean="0"/>
          </a:p>
        </p:txBody>
      </p:sp>
    </p:spTree>
    <p:extLst>
      <p:ext uri="{BB962C8B-B14F-4D97-AF65-F5344CB8AC3E}">
        <p14:creationId xmlns:p14="http://schemas.microsoft.com/office/powerpoint/2010/main" val="27998357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a:t>Spark Essentials:</a:t>
            </a:r>
            <a:r>
              <a:rPr kumimoji="1" lang="en-US" altLang="ja-JP" dirty="0" smtClean="0"/>
              <a:t> </a:t>
            </a:r>
            <a:r>
              <a:rPr kumimoji="1" lang="en-US" altLang="ja-JP" b="0" i="1" dirty="0"/>
              <a:t>Spark </a:t>
            </a:r>
            <a:r>
              <a:rPr kumimoji="1" lang="en-US" altLang="ja-JP" b="0" i="1" dirty="0" smtClean="0"/>
              <a:t>Components</a:t>
            </a:r>
            <a:endParaRPr kumimoji="1" lang="ja-JP" altLang="en-US" b="0" i="1" dirty="0"/>
          </a:p>
        </p:txBody>
      </p:sp>
      <p:pic>
        <p:nvPicPr>
          <p:cNvPr id="8" name="Picture 7"/>
          <p:cNvPicPr>
            <a:picLocks noChangeAspect="1"/>
          </p:cNvPicPr>
          <p:nvPr/>
        </p:nvPicPr>
        <p:blipFill>
          <a:blip r:embed="rId2"/>
          <a:stretch>
            <a:fillRect/>
          </a:stretch>
        </p:blipFill>
        <p:spPr>
          <a:xfrm>
            <a:off x="114300" y="1314450"/>
            <a:ext cx="8915400" cy="4229100"/>
          </a:xfrm>
          <a:prstGeom prst="rect">
            <a:avLst/>
          </a:prstGeom>
        </p:spPr>
      </p:pic>
      <p:sp>
        <p:nvSpPr>
          <p:cNvPr id="9" name="Rectangle 8"/>
          <p:cNvSpPr/>
          <p:nvPr/>
        </p:nvSpPr>
        <p:spPr>
          <a:xfrm>
            <a:off x="3190632" y="5715159"/>
            <a:ext cx="2723823" cy="369332"/>
          </a:xfrm>
          <a:prstGeom prst="rect">
            <a:avLst/>
          </a:prstGeom>
        </p:spPr>
        <p:txBody>
          <a:bodyPr wrap="none">
            <a:spAutoFit/>
          </a:bodyPr>
          <a:lstStyle/>
          <a:p>
            <a:r>
              <a:rPr kumimoji="1" lang="en-US" altLang="ja-JP" dirty="0">
                <a:hlinkClick r:id="rId3"/>
              </a:rPr>
              <a:t>https://spark.apache.org/</a:t>
            </a:r>
            <a:endParaRPr kumimoji="1" lang="en-US" altLang="ja-JP" dirty="0"/>
          </a:p>
        </p:txBody>
      </p:sp>
    </p:spTree>
    <p:extLst>
      <p:ext uri="{BB962C8B-B14F-4D97-AF65-F5344CB8AC3E}">
        <p14:creationId xmlns:p14="http://schemas.microsoft.com/office/powerpoint/2010/main" val="29923856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a:t>Spark Essentials: </a:t>
            </a:r>
            <a:r>
              <a:rPr kumimoji="1" lang="en-US" altLang="ja-JP" b="0" i="1" dirty="0"/>
              <a:t>Spark </a:t>
            </a:r>
            <a:r>
              <a:rPr kumimoji="1" lang="en-US" altLang="ja-JP" b="0" i="1" dirty="0" smtClean="0"/>
              <a:t>Components</a:t>
            </a:r>
            <a:endParaRPr kumimoji="1" lang="ja-JP" altLang="en-US" b="0" i="1" dirty="0"/>
          </a:p>
        </p:txBody>
      </p:sp>
      <p:pic>
        <p:nvPicPr>
          <p:cNvPr id="8" name="Picture 7"/>
          <p:cNvPicPr>
            <a:picLocks noChangeAspect="1"/>
          </p:cNvPicPr>
          <p:nvPr/>
        </p:nvPicPr>
        <p:blipFill>
          <a:blip r:embed="rId2"/>
          <a:stretch>
            <a:fillRect/>
          </a:stretch>
        </p:blipFill>
        <p:spPr>
          <a:xfrm>
            <a:off x="133350" y="1628775"/>
            <a:ext cx="8877300" cy="3600450"/>
          </a:xfrm>
          <a:prstGeom prst="rect">
            <a:avLst/>
          </a:prstGeom>
        </p:spPr>
      </p:pic>
    </p:spTree>
    <p:extLst>
      <p:ext uri="{BB962C8B-B14F-4D97-AF65-F5344CB8AC3E}">
        <p14:creationId xmlns:p14="http://schemas.microsoft.com/office/powerpoint/2010/main" val="28044091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a:t>Spark Essentials: </a:t>
            </a:r>
            <a:r>
              <a:rPr kumimoji="1" lang="en-US" altLang="ja-JP" b="0" i="1" dirty="0"/>
              <a:t>Spark </a:t>
            </a:r>
            <a:r>
              <a:rPr kumimoji="1" lang="en-US" altLang="ja-JP" b="0" i="1" dirty="0" smtClean="0"/>
              <a:t>Architecture</a:t>
            </a:r>
            <a:endParaRPr kumimoji="1" lang="ja-JP" altLang="en-US" b="0" i="1" dirty="0"/>
          </a:p>
        </p:txBody>
      </p:sp>
      <p:pic>
        <p:nvPicPr>
          <p:cNvPr id="4" name="Picture 3"/>
          <p:cNvPicPr>
            <a:picLocks noChangeAspect="1"/>
          </p:cNvPicPr>
          <p:nvPr/>
        </p:nvPicPr>
        <p:blipFill>
          <a:blip r:embed="rId2"/>
          <a:stretch>
            <a:fillRect/>
          </a:stretch>
        </p:blipFill>
        <p:spPr>
          <a:xfrm>
            <a:off x="1018309" y="859784"/>
            <a:ext cx="6579843" cy="5017131"/>
          </a:xfrm>
          <a:prstGeom prst="rect">
            <a:avLst/>
          </a:prstGeom>
        </p:spPr>
      </p:pic>
      <p:sp>
        <p:nvSpPr>
          <p:cNvPr id="2" name="TextBox 1"/>
          <p:cNvSpPr txBox="1"/>
          <p:nvPr/>
        </p:nvSpPr>
        <p:spPr>
          <a:xfrm>
            <a:off x="1226127" y="6016337"/>
            <a:ext cx="6681354" cy="369332"/>
          </a:xfrm>
          <a:prstGeom prst="rect">
            <a:avLst/>
          </a:prstGeom>
          <a:noFill/>
        </p:spPr>
        <p:txBody>
          <a:bodyPr wrap="square" rtlCol="0">
            <a:spAutoFit/>
          </a:bodyPr>
          <a:lstStyle/>
          <a:p>
            <a:r>
              <a:rPr kumimoji="1" lang="en-US" altLang="ja-JP" dirty="0">
                <a:hlinkClick r:id="rId3"/>
              </a:rPr>
              <a:t>http://</a:t>
            </a:r>
            <a:r>
              <a:rPr kumimoji="1" lang="en-US" altLang="ja-JP" dirty="0" smtClean="0">
                <a:hlinkClick r:id="rId3"/>
              </a:rPr>
              <a:t>spark.apache.org/docs/latest/cluster-overview.html</a:t>
            </a:r>
            <a:endParaRPr kumimoji="1" lang="en-US" altLang="ja-JP" dirty="0"/>
          </a:p>
        </p:txBody>
      </p:sp>
    </p:spTree>
    <p:extLst>
      <p:ext uri="{BB962C8B-B14F-4D97-AF65-F5344CB8AC3E}">
        <p14:creationId xmlns:p14="http://schemas.microsoft.com/office/powerpoint/2010/main" val="2052629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a:t>Spark Essentials: </a:t>
            </a:r>
            <a:r>
              <a:rPr kumimoji="1" lang="en-US" altLang="ja-JP" b="0" i="1" dirty="0"/>
              <a:t>RDD </a:t>
            </a:r>
            <a:r>
              <a:rPr kumimoji="1" lang="en-US" altLang="ja-JP" b="0" i="1" dirty="0" smtClean="0"/>
              <a:t>(Resilient Distributed Dataset)</a:t>
            </a:r>
            <a:endParaRPr kumimoji="1" lang="ja-JP" altLang="en-US" b="0" i="1" dirty="0"/>
          </a:p>
        </p:txBody>
      </p:sp>
      <p:pic>
        <p:nvPicPr>
          <p:cNvPr id="8" name="Picture 7"/>
          <p:cNvPicPr>
            <a:picLocks noChangeAspect="1"/>
          </p:cNvPicPr>
          <p:nvPr/>
        </p:nvPicPr>
        <p:blipFill>
          <a:blip r:embed="rId2"/>
          <a:stretch>
            <a:fillRect/>
          </a:stretch>
        </p:blipFill>
        <p:spPr>
          <a:xfrm>
            <a:off x="133350" y="1495425"/>
            <a:ext cx="8877300" cy="3867150"/>
          </a:xfrm>
          <a:prstGeom prst="rect">
            <a:avLst/>
          </a:prstGeom>
        </p:spPr>
      </p:pic>
    </p:spTree>
    <p:extLst>
      <p:ext uri="{BB962C8B-B14F-4D97-AF65-F5344CB8AC3E}">
        <p14:creationId xmlns:p14="http://schemas.microsoft.com/office/powerpoint/2010/main" val="13567206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a:t>Spark Essentials: </a:t>
            </a:r>
            <a:r>
              <a:rPr kumimoji="1" lang="en-US" altLang="ja-JP" b="0" i="1" dirty="0"/>
              <a:t>RDD</a:t>
            </a:r>
            <a:endParaRPr kumimoji="1" lang="ja-JP" altLang="en-US" b="0" i="1" dirty="0"/>
          </a:p>
        </p:txBody>
      </p:sp>
      <p:pic>
        <p:nvPicPr>
          <p:cNvPr id="10" name="Picture 9"/>
          <p:cNvPicPr>
            <a:picLocks noChangeAspect="1"/>
          </p:cNvPicPr>
          <p:nvPr/>
        </p:nvPicPr>
        <p:blipFill>
          <a:blip r:embed="rId2"/>
          <a:stretch>
            <a:fillRect/>
          </a:stretch>
        </p:blipFill>
        <p:spPr>
          <a:xfrm>
            <a:off x="66675" y="1419225"/>
            <a:ext cx="9010650" cy="4019550"/>
          </a:xfrm>
          <a:prstGeom prst="rect">
            <a:avLst/>
          </a:prstGeom>
        </p:spPr>
      </p:pic>
    </p:spTree>
    <p:extLst>
      <p:ext uri="{BB962C8B-B14F-4D97-AF65-F5344CB8AC3E}">
        <p14:creationId xmlns:p14="http://schemas.microsoft.com/office/powerpoint/2010/main" val="24104449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kumimoji="1" lang="en-US" altLang="ja-JP" dirty="0" smtClean="0"/>
              <a:t>About Me</a:t>
            </a:r>
            <a:endParaRPr kumimoji="1" lang="ja-JP" altLang="en-US" dirty="0"/>
          </a:p>
        </p:txBody>
      </p:sp>
      <p:sp>
        <p:nvSpPr>
          <p:cNvPr id="3" name="Text Placeholder 3"/>
          <p:cNvSpPr txBox="1">
            <a:spLocks/>
          </p:cNvSpPr>
          <p:nvPr/>
        </p:nvSpPr>
        <p:spPr>
          <a:xfrm>
            <a:off x="621102" y="1293962"/>
            <a:ext cx="8057420" cy="5068227"/>
          </a:xfrm>
          <a:prstGeom prst="rect">
            <a:avLst/>
          </a:prstGeom>
        </p:spPr>
        <p:txBody>
          <a:bodyPr>
            <a:normAutofit/>
          </a:bodyPr>
          <a:lstStyle>
            <a:lvl1pPr marL="212966" indent="-212966" algn="l" defTabSz="457109" rtl="0" eaLnBrk="1" latinLnBrk="0" hangingPunct="1">
              <a:spcBef>
                <a:spcPts val="0"/>
              </a:spcBef>
              <a:spcAft>
                <a:spcPts val="280"/>
              </a:spcAft>
              <a:buFont typeface="Arial"/>
              <a:buChar char="•"/>
              <a:defRPr sz="2000" b="1" kern="1200">
                <a:solidFill>
                  <a:schemeClr val="tx1"/>
                </a:solidFill>
                <a:latin typeface="+mn-lt"/>
                <a:ea typeface="+mn-ea"/>
                <a:cs typeface="+mn-cs"/>
              </a:defRPr>
            </a:lvl1pPr>
            <a:lvl2pPr marL="638897" indent="-181909" algn="l" defTabSz="457109" rtl="0" eaLnBrk="1" latinLnBrk="0" hangingPunct="1">
              <a:spcBef>
                <a:spcPts val="0"/>
              </a:spcBef>
              <a:spcAft>
                <a:spcPts val="280"/>
              </a:spcAft>
              <a:buFont typeface="Arial"/>
              <a:buChar char="–"/>
              <a:defRPr sz="1800" kern="1200">
                <a:solidFill>
                  <a:schemeClr val="tx1"/>
                </a:solidFill>
                <a:latin typeface="+mn-lt"/>
                <a:ea typeface="+mn-ea"/>
                <a:cs typeface="+mn-cs"/>
              </a:defRPr>
            </a:lvl2pPr>
            <a:lvl3pPr marL="1064827" indent="-150851" algn="l" defTabSz="457109" rtl="0" eaLnBrk="1" latinLnBrk="0" hangingPunct="1">
              <a:spcBef>
                <a:spcPts val="0"/>
              </a:spcBef>
              <a:spcAft>
                <a:spcPts val="280"/>
              </a:spcAft>
              <a:buFont typeface="Arial"/>
              <a:buChar char="•"/>
              <a:defRPr sz="1600" kern="1200">
                <a:solidFill>
                  <a:schemeClr val="tx1"/>
                </a:solidFill>
                <a:latin typeface="+mn-lt"/>
                <a:ea typeface="+mn-ea"/>
                <a:cs typeface="+mn-cs"/>
              </a:defRPr>
            </a:lvl3pPr>
            <a:lvl4pPr marL="1543999" indent="-173034" algn="l" defTabSz="457109" rtl="0" eaLnBrk="1" latinLnBrk="0" hangingPunct="1">
              <a:spcBef>
                <a:spcPts val="0"/>
              </a:spcBef>
              <a:spcAft>
                <a:spcPts val="280"/>
              </a:spcAft>
              <a:buFont typeface="Arial"/>
              <a:buChar char="–"/>
              <a:defRPr sz="1400" kern="1200">
                <a:solidFill>
                  <a:schemeClr val="tx1"/>
                </a:solidFill>
                <a:latin typeface="+mn-lt"/>
                <a:ea typeface="+mn-ea"/>
                <a:cs typeface="+mn-cs"/>
              </a:defRPr>
            </a:lvl4pPr>
            <a:lvl5pPr marL="1969930" indent="-141977" algn="l" defTabSz="457109" rtl="0" eaLnBrk="1" latinLnBrk="0" hangingPunct="1">
              <a:spcBef>
                <a:spcPts val="0"/>
              </a:spcBef>
              <a:spcAft>
                <a:spcPts val="280"/>
              </a:spcAft>
              <a:buFont typeface="Arial"/>
              <a:buChar char="»"/>
              <a:defRPr sz="1200" kern="1200">
                <a:solidFill>
                  <a:schemeClr val="tx1"/>
                </a:solidFill>
                <a:latin typeface="+mn-lt"/>
                <a:ea typeface="+mn-ea"/>
                <a:cs typeface="+mn-cs"/>
              </a:defRPr>
            </a:lvl5pPr>
            <a:lvl6pPr marL="2514099" indent="-228555" algn="l" defTabSz="457109" rtl="0" eaLnBrk="1" latinLnBrk="0" hangingPunct="1">
              <a:spcBef>
                <a:spcPct val="20000"/>
              </a:spcBef>
              <a:buFont typeface="Arial"/>
              <a:buChar char="•"/>
              <a:defRPr sz="2000" kern="1200">
                <a:solidFill>
                  <a:schemeClr val="tx1"/>
                </a:solidFill>
                <a:latin typeface="+mn-lt"/>
                <a:ea typeface="+mn-ea"/>
                <a:cs typeface="+mn-cs"/>
              </a:defRPr>
            </a:lvl6pPr>
            <a:lvl7pPr marL="2971208" indent="-228555" algn="l" defTabSz="457109" rtl="0" eaLnBrk="1" latinLnBrk="0" hangingPunct="1">
              <a:spcBef>
                <a:spcPct val="20000"/>
              </a:spcBef>
              <a:buFont typeface="Arial"/>
              <a:buChar char="•"/>
              <a:defRPr sz="2000" kern="1200">
                <a:solidFill>
                  <a:schemeClr val="tx1"/>
                </a:solidFill>
                <a:latin typeface="+mn-lt"/>
                <a:ea typeface="+mn-ea"/>
                <a:cs typeface="+mn-cs"/>
              </a:defRPr>
            </a:lvl7pPr>
            <a:lvl8pPr marL="3428318" indent="-228555" algn="l" defTabSz="457109" rtl="0" eaLnBrk="1" latinLnBrk="0" hangingPunct="1">
              <a:spcBef>
                <a:spcPct val="20000"/>
              </a:spcBef>
              <a:buFont typeface="Arial"/>
              <a:buChar char="•"/>
              <a:defRPr sz="2000" kern="1200">
                <a:solidFill>
                  <a:schemeClr val="tx1"/>
                </a:solidFill>
                <a:latin typeface="+mn-lt"/>
                <a:ea typeface="+mn-ea"/>
                <a:cs typeface="+mn-cs"/>
              </a:defRPr>
            </a:lvl8pPr>
            <a:lvl9pPr marL="3885427" indent="-228555" algn="l" defTabSz="457109" rtl="0" eaLnBrk="1" latinLnBrk="0" hangingPunct="1">
              <a:spcBef>
                <a:spcPct val="20000"/>
              </a:spcBef>
              <a:buFont typeface="Arial"/>
              <a:buChar char="•"/>
              <a:defRPr sz="2000" kern="1200">
                <a:solidFill>
                  <a:schemeClr val="tx1"/>
                </a:solidFill>
                <a:latin typeface="+mn-lt"/>
                <a:ea typeface="+mn-ea"/>
                <a:cs typeface="+mn-cs"/>
              </a:defRPr>
            </a:lvl9pPr>
          </a:lstStyle>
          <a:p>
            <a:r>
              <a:rPr kumimoji="1" lang="en-US" altLang="ja-JP" dirty="0" smtClean="0"/>
              <a:t>Experience</a:t>
            </a:r>
          </a:p>
          <a:p>
            <a:pPr lvl="1"/>
            <a:r>
              <a:rPr kumimoji="1" lang="en-US" altLang="ja-JP" dirty="0" smtClean="0"/>
              <a:t>Working in Japan for last 15 years</a:t>
            </a:r>
          </a:p>
          <a:p>
            <a:pPr lvl="1"/>
            <a:endParaRPr kumimoji="1" lang="en-US" altLang="ja-JP" dirty="0"/>
          </a:p>
          <a:p>
            <a:pPr lvl="1"/>
            <a:r>
              <a:rPr kumimoji="1" lang="en-US" altLang="ja-JP" dirty="0" smtClean="0"/>
              <a:t>Working </a:t>
            </a:r>
            <a:r>
              <a:rPr kumimoji="1" lang="en-US" altLang="ja-JP" dirty="0"/>
              <a:t>for </a:t>
            </a:r>
            <a:r>
              <a:rPr kumimoji="1" lang="en-US" altLang="ja-JP" dirty="0" err="1"/>
              <a:t>Asurion</a:t>
            </a:r>
            <a:r>
              <a:rPr kumimoji="1" lang="en-US" altLang="ja-JP" dirty="0"/>
              <a:t> from August, 2017</a:t>
            </a:r>
          </a:p>
          <a:p>
            <a:pPr marL="0" indent="0">
              <a:buNone/>
            </a:pPr>
            <a:endParaRPr kumimoji="1" lang="en-US" altLang="ja-JP" dirty="0" smtClean="0"/>
          </a:p>
          <a:p>
            <a:r>
              <a:rPr kumimoji="1" lang="en-US" altLang="ja-JP" dirty="0" smtClean="0"/>
              <a:t>Qualifications</a:t>
            </a:r>
          </a:p>
          <a:p>
            <a:pPr lvl="1"/>
            <a:r>
              <a:rPr kumimoji="1" lang="en-US" altLang="ja-JP" dirty="0" smtClean="0"/>
              <a:t>Sun Certified Enterprise Architect</a:t>
            </a:r>
          </a:p>
          <a:p>
            <a:endParaRPr kumimoji="1" lang="en-US" altLang="ja-JP" dirty="0"/>
          </a:p>
          <a:p>
            <a:pPr lvl="1"/>
            <a:r>
              <a:rPr kumimoji="1" lang="en-US" altLang="ja-JP" dirty="0" smtClean="0"/>
              <a:t>EMC Certified Data Science Associate</a:t>
            </a:r>
          </a:p>
          <a:p>
            <a:endParaRPr kumimoji="1" lang="en-US" altLang="ja-JP" dirty="0"/>
          </a:p>
          <a:p>
            <a:pPr lvl="1"/>
            <a:r>
              <a:rPr kumimoji="1" lang="en-US" altLang="ja-JP" dirty="0" err="1"/>
              <a:t>Cloudera</a:t>
            </a:r>
            <a:r>
              <a:rPr kumimoji="1" lang="en-US" altLang="ja-JP" dirty="0"/>
              <a:t> Certified Hadoop Administrator</a:t>
            </a:r>
          </a:p>
          <a:p>
            <a:endParaRPr kumimoji="1" lang="en-US" altLang="ja-JP" dirty="0"/>
          </a:p>
          <a:p>
            <a:pPr lvl="1"/>
            <a:r>
              <a:rPr kumimoji="1" lang="en-US" altLang="ja-JP" dirty="0" smtClean="0"/>
              <a:t>O’Reilly Certified </a:t>
            </a:r>
            <a:r>
              <a:rPr kumimoji="1" lang="en-US" altLang="ja-JP" dirty="0"/>
              <a:t>Spark Developer</a:t>
            </a:r>
          </a:p>
        </p:txBody>
      </p:sp>
    </p:spTree>
    <p:extLst>
      <p:ext uri="{BB962C8B-B14F-4D97-AF65-F5344CB8AC3E}">
        <p14:creationId xmlns:p14="http://schemas.microsoft.com/office/powerpoint/2010/main" val="27512209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a:t>Spark Essentials: </a:t>
            </a:r>
            <a:r>
              <a:rPr kumimoji="1" lang="en-US" altLang="ja-JP" b="0" i="1" dirty="0"/>
              <a:t>RDD</a:t>
            </a:r>
            <a:endParaRPr kumimoji="1" lang="ja-JP" altLang="en-US" b="0" i="1" dirty="0"/>
          </a:p>
        </p:txBody>
      </p:sp>
      <p:pic>
        <p:nvPicPr>
          <p:cNvPr id="8" name="Picture 7"/>
          <p:cNvPicPr>
            <a:picLocks noChangeAspect="1"/>
          </p:cNvPicPr>
          <p:nvPr/>
        </p:nvPicPr>
        <p:blipFill>
          <a:blip r:embed="rId2"/>
          <a:stretch>
            <a:fillRect/>
          </a:stretch>
        </p:blipFill>
        <p:spPr>
          <a:xfrm>
            <a:off x="28575" y="1366837"/>
            <a:ext cx="9086850" cy="4124325"/>
          </a:xfrm>
          <a:prstGeom prst="rect">
            <a:avLst/>
          </a:prstGeom>
        </p:spPr>
      </p:pic>
    </p:spTree>
    <p:extLst>
      <p:ext uri="{BB962C8B-B14F-4D97-AF65-F5344CB8AC3E}">
        <p14:creationId xmlns:p14="http://schemas.microsoft.com/office/powerpoint/2010/main" val="28253407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smtClean="0"/>
              <a:t>Spark Essentials: </a:t>
            </a:r>
            <a:r>
              <a:rPr kumimoji="1" lang="en-US" altLang="ja-JP" b="0" i="1" dirty="0" smtClean="0"/>
              <a:t>RDD</a:t>
            </a:r>
            <a:endParaRPr kumimoji="1" lang="ja-JP" altLang="en-US" b="0" i="1" dirty="0"/>
          </a:p>
        </p:txBody>
      </p:sp>
      <p:pic>
        <p:nvPicPr>
          <p:cNvPr id="8" name="Picture 7"/>
          <p:cNvPicPr>
            <a:picLocks noChangeAspect="1"/>
          </p:cNvPicPr>
          <p:nvPr/>
        </p:nvPicPr>
        <p:blipFill>
          <a:blip r:embed="rId2"/>
          <a:stretch>
            <a:fillRect/>
          </a:stretch>
        </p:blipFill>
        <p:spPr>
          <a:xfrm>
            <a:off x="581891" y="1102182"/>
            <a:ext cx="7928263" cy="5134061"/>
          </a:xfrm>
          <a:prstGeom prst="rect">
            <a:avLst/>
          </a:prstGeom>
        </p:spPr>
      </p:pic>
    </p:spTree>
    <p:extLst>
      <p:ext uri="{BB962C8B-B14F-4D97-AF65-F5344CB8AC3E}">
        <p14:creationId xmlns:p14="http://schemas.microsoft.com/office/powerpoint/2010/main" val="1735491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smtClean="0"/>
              <a:t>Spark Essentials: </a:t>
            </a:r>
            <a:r>
              <a:rPr kumimoji="1" lang="en-US" altLang="ja-JP" b="0" i="1" dirty="0" smtClean="0"/>
              <a:t>RDD</a:t>
            </a:r>
            <a:endParaRPr kumimoji="1" lang="ja-JP" altLang="en-US" b="0" i="1" dirty="0"/>
          </a:p>
        </p:txBody>
      </p:sp>
      <p:pic>
        <p:nvPicPr>
          <p:cNvPr id="8" name="Picture 7"/>
          <p:cNvPicPr>
            <a:picLocks noChangeAspect="1"/>
          </p:cNvPicPr>
          <p:nvPr/>
        </p:nvPicPr>
        <p:blipFill>
          <a:blip r:embed="rId2"/>
          <a:stretch>
            <a:fillRect/>
          </a:stretch>
        </p:blipFill>
        <p:spPr>
          <a:xfrm>
            <a:off x="0" y="2160703"/>
            <a:ext cx="9144000" cy="2370338"/>
          </a:xfrm>
          <a:prstGeom prst="rect">
            <a:avLst/>
          </a:prstGeom>
        </p:spPr>
      </p:pic>
    </p:spTree>
    <p:extLst>
      <p:ext uri="{BB962C8B-B14F-4D97-AF65-F5344CB8AC3E}">
        <p14:creationId xmlns:p14="http://schemas.microsoft.com/office/powerpoint/2010/main" val="9505656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kumimoji="1" lang="en-US" altLang="ja-JP" dirty="0" smtClean="0"/>
              <a:t>Spark Essentials: </a:t>
            </a:r>
            <a:r>
              <a:rPr kumimoji="1" lang="en-US" altLang="ja-JP" b="0" i="1" dirty="0" smtClean="0"/>
              <a:t>Transformation &amp; Action</a:t>
            </a:r>
            <a:endParaRPr kumimoji="1" lang="ja-JP" altLang="en-US" b="0" i="1" dirty="0"/>
          </a:p>
        </p:txBody>
      </p:sp>
      <p:sp>
        <p:nvSpPr>
          <p:cNvPr id="3" name="Text Placeholder 3"/>
          <p:cNvSpPr txBox="1">
            <a:spLocks/>
          </p:cNvSpPr>
          <p:nvPr/>
        </p:nvSpPr>
        <p:spPr>
          <a:xfrm>
            <a:off x="579539" y="1003017"/>
            <a:ext cx="7909948" cy="3631328"/>
          </a:xfrm>
          <a:prstGeom prst="rect">
            <a:avLst/>
          </a:prstGeom>
        </p:spPr>
        <p:txBody>
          <a:bodyPr>
            <a:normAutofit fontScale="92500" lnSpcReduction="20000"/>
          </a:bodyPr>
          <a:lstStyle>
            <a:lvl1pPr marL="212966" indent="-212966" algn="l" defTabSz="457109" rtl="0" eaLnBrk="1" latinLnBrk="0" hangingPunct="1">
              <a:spcBef>
                <a:spcPts val="0"/>
              </a:spcBef>
              <a:spcAft>
                <a:spcPts val="280"/>
              </a:spcAft>
              <a:buFont typeface="Arial"/>
              <a:buChar char="•"/>
              <a:defRPr sz="2000" b="1" kern="1200">
                <a:solidFill>
                  <a:schemeClr val="tx1"/>
                </a:solidFill>
                <a:latin typeface="+mn-lt"/>
                <a:ea typeface="+mn-ea"/>
                <a:cs typeface="+mn-cs"/>
              </a:defRPr>
            </a:lvl1pPr>
            <a:lvl2pPr marL="638897" indent="-181909" algn="l" defTabSz="457109" rtl="0" eaLnBrk="1" latinLnBrk="0" hangingPunct="1">
              <a:spcBef>
                <a:spcPts val="0"/>
              </a:spcBef>
              <a:spcAft>
                <a:spcPts val="280"/>
              </a:spcAft>
              <a:buFont typeface="Arial"/>
              <a:buChar char="–"/>
              <a:defRPr sz="1800" kern="1200">
                <a:solidFill>
                  <a:schemeClr val="tx1"/>
                </a:solidFill>
                <a:latin typeface="+mn-lt"/>
                <a:ea typeface="+mn-ea"/>
                <a:cs typeface="+mn-cs"/>
              </a:defRPr>
            </a:lvl2pPr>
            <a:lvl3pPr marL="1064827" indent="-150851" algn="l" defTabSz="457109" rtl="0" eaLnBrk="1" latinLnBrk="0" hangingPunct="1">
              <a:spcBef>
                <a:spcPts val="0"/>
              </a:spcBef>
              <a:spcAft>
                <a:spcPts val="280"/>
              </a:spcAft>
              <a:buFont typeface="Arial"/>
              <a:buChar char="•"/>
              <a:defRPr sz="1600" kern="1200">
                <a:solidFill>
                  <a:schemeClr val="tx1"/>
                </a:solidFill>
                <a:latin typeface="+mn-lt"/>
                <a:ea typeface="+mn-ea"/>
                <a:cs typeface="+mn-cs"/>
              </a:defRPr>
            </a:lvl3pPr>
            <a:lvl4pPr marL="1543999" indent="-173034" algn="l" defTabSz="457109" rtl="0" eaLnBrk="1" latinLnBrk="0" hangingPunct="1">
              <a:spcBef>
                <a:spcPts val="0"/>
              </a:spcBef>
              <a:spcAft>
                <a:spcPts val="280"/>
              </a:spcAft>
              <a:buFont typeface="Arial"/>
              <a:buChar char="–"/>
              <a:defRPr sz="1400" kern="1200">
                <a:solidFill>
                  <a:schemeClr val="tx1"/>
                </a:solidFill>
                <a:latin typeface="+mn-lt"/>
                <a:ea typeface="+mn-ea"/>
                <a:cs typeface="+mn-cs"/>
              </a:defRPr>
            </a:lvl4pPr>
            <a:lvl5pPr marL="1969930" indent="-141977" algn="l" defTabSz="457109" rtl="0" eaLnBrk="1" latinLnBrk="0" hangingPunct="1">
              <a:spcBef>
                <a:spcPts val="0"/>
              </a:spcBef>
              <a:spcAft>
                <a:spcPts val="280"/>
              </a:spcAft>
              <a:buFont typeface="Arial"/>
              <a:buChar char="»"/>
              <a:defRPr sz="1200" kern="1200">
                <a:solidFill>
                  <a:schemeClr val="tx1"/>
                </a:solidFill>
                <a:latin typeface="+mn-lt"/>
                <a:ea typeface="+mn-ea"/>
                <a:cs typeface="+mn-cs"/>
              </a:defRPr>
            </a:lvl5pPr>
            <a:lvl6pPr marL="2514099" indent="-228555" algn="l" defTabSz="457109" rtl="0" eaLnBrk="1" latinLnBrk="0" hangingPunct="1">
              <a:spcBef>
                <a:spcPct val="20000"/>
              </a:spcBef>
              <a:buFont typeface="Arial"/>
              <a:buChar char="•"/>
              <a:defRPr sz="2000" kern="1200">
                <a:solidFill>
                  <a:schemeClr val="tx1"/>
                </a:solidFill>
                <a:latin typeface="+mn-lt"/>
                <a:ea typeface="+mn-ea"/>
                <a:cs typeface="+mn-cs"/>
              </a:defRPr>
            </a:lvl6pPr>
            <a:lvl7pPr marL="2971208" indent="-228555" algn="l" defTabSz="457109" rtl="0" eaLnBrk="1" latinLnBrk="0" hangingPunct="1">
              <a:spcBef>
                <a:spcPct val="20000"/>
              </a:spcBef>
              <a:buFont typeface="Arial"/>
              <a:buChar char="•"/>
              <a:defRPr sz="2000" kern="1200">
                <a:solidFill>
                  <a:schemeClr val="tx1"/>
                </a:solidFill>
                <a:latin typeface="+mn-lt"/>
                <a:ea typeface="+mn-ea"/>
                <a:cs typeface="+mn-cs"/>
              </a:defRPr>
            </a:lvl7pPr>
            <a:lvl8pPr marL="3428318" indent="-228555" algn="l" defTabSz="457109" rtl="0" eaLnBrk="1" latinLnBrk="0" hangingPunct="1">
              <a:spcBef>
                <a:spcPct val="20000"/>
              </a:spcBef>
              <a:buFont typeface="Arial"/>
              <a:buChar char="•"/>
              <a:defRPr sz="2000" kern="1200">
                <a:solidFill>
                  <a:schemeClr val="tx1"/>
                </a:solidFill>
                <a:latin typeface="+mn-lt"/>
                <a:ea typeface="+mn-ea"/>
                <a:cs typeface="+mn-cs"/>
              </a:defRPr>
            </a:lvl8pPr>
            <a:lvl9pPr marL="3885427" indent="-228555" algn="l" defTabSz="457109"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ja-JP" b="0" i="1" dirty="0" smtClean="0"/>
              <a:t>Transformations</a:t>
            </a:r>
          </a:p>
          <a:p>
            <a:pPr lvl="1"/>
            <a:r>
              <a:rPr lang="en-US" altLang="ja-JP" b="0" dirty="0" smtClean="0"/>
              <a:t>Create </a:t>
            </a:r>
            <a:r>
              <a:rPr lang="en-US" altLang="ja-JP" b="0" dirty="0"/>
              <a:t>new RDD from existing RDD like map, </a:t>
            </a:r>
            <a:r>
              <a:rPr lang="en-US" altLang="ja-JP" b="0" dirty="0" err="1" smtClean="0"/>
              <a:t>reduceByKey</a:t>
            </a:r>
            <a:r>
              <a:rPr lang="en-US" altLang="ja-JP" dirty="0" smtClean="0"/>
              <a:t>, </a:t>
            </a:r>
            <a:r>
              <a:rPr lang="en-US" altLang="ja-JP" b="0" dirty="0" smtClean="0"/>
              <a:t>filter</a:t>
            </a:r>
          </a:p>
          <a:p>
            <a:pPr lvl="1"/>
            <a:endParaRPr lang="en-US" altLang="ja-JP" b="0" dirty="0" smtClean="0"/>
          </a:p>
          <a:p>
            <a:pPr lvl="1"/>
            <a:r>
              <a:rPr lang="en-US" altLang="ja-JP" b="0" dirty="0" smtClean="0"/>
              <a:t>Executed </a:t>
            </a:r>
            <a:r>
              <a:rPr lang="en-US" altLang="ja-JP" b="0" dirty="0"/>
              <a:t>on </a:t>
            </a:r>
            <a:r>
              <a:rPr lang="en-US" altLang="ja-JP" b="0" dirty="0" smtClean="0"/>
              <a:t>demand (lazy): </a:t>
            </a:r>
            <a:r>
              <a:rPr lang="en-US" altLang="ja-JP" b="0" dirty="0"/>
              <a:t>they do not compute their results right away – instead they remember the transformations applied to some base dataset</a:t>
            </a:r>
          </a:p>
          <a:p>
            <a:pPr lvl="2"/>
            <a:r>
              <a:rPr lang="en-US" altLang="ja-JP" dirty="0"/>
              <a:t>optimize the required calculations</a:t>
            </a:r>
          </a:p>
          <a:p>
            <a:pPr lvl="2"/>
            <a:r>
              <a:rPr lang="en-US" altLang="ja-JP" dirty="0"/>
              <a:t>recover from lost data partitions</a:t>
            </a:r>
            <a:endParaRPr lang="en-US" altLang="ja-JP" b="0" dirty="0" smtClean="0"/>
          </a:p>
          <a:p>
            <a:pPr lvl="1"/>
            <a:endParaRPr lang="en-US" altLang="ja-JP" b="0" dirty="0"/>
          </a:p>
          <a:p>
            <a:r>
              <a:rPr lang="en-US" altLang="ja-JP" b="0" i="1" dirty="0" smtClean="0"/>
              <a:t>Actions</a:t>
            </a:r>
          </a:p>
          <a:p>
            <a:pPr lvl="1"/>
            <a:r>
              <a:rPr lang="en-US" altLang="ja-JP" b="0" dirty="0" smtClean="0"/>
              <a:t>Return </a:t>
            </a:r>
            <a:r>
              <a:rPr lang="en-US" altLang="ja-JP" b="0" dirty="0"/>
              <a:t>final results of RDD </a:t>
            </a:r>
            <a:r>
              <a:rPr lang="en-US" altLang="ja-JP" b="0" dirty="0" smtClean="0"/>
              <a:t>computations</a:t>
            </a:r>
          </a:p>
          <a:p>
            <a:pPr lvl="1"/>
            <a:endParaRPr lang="en-US" altLang="ja-JP" b="0" dirty="0" smtClean="0"/>
          </a:p>
          <a:p>
            <a:pPr lvl="1"/>
            <a:r>
              <a:rPr lang="en-US" altLang="ja-JP" b="0" dirty="0" smtClean="0"/>
              <a:t>Triggers </a:t>
            </a:r>
            <a:r>
              <a:rPr lang="en-US" altLang="ja-JP" b="0" dirty="0"/>
              <a:t>execution using lineage graph to load the data into original RDD, carry out all intermediate transformations and return final results to Driver program or write it out to file </a:t>
            </a:r>
            <a:r>
              <a:rPr lang="en-US" altLang="ja-JP" b="0" dirty="0" smtClean="0"/>
              <a:t>system</a:t>
            </a:r>
          </a:p>
          <a:p>
            <a:pPr lvl="1"/>
            <a:endParaRPr lang="en-US" altLang="ja-JP" dirty="0"/>
          </a:p>
          <a:p>
            <a:pPr lvl="1"/>
            <a:endParaRPr lang="en-US" altLang="ja-JP" b="0" dirty="0" smtClean="0"/>
          </a:p>
        </p:txBody>
      </p:sp>
      <p:pic>
        <p:nvPicPr>
          <p:cNvPr id="5" name="Picture 4"/>
          <p:cNvPicPr>
            <a:picLocks noChangeAspect="1"/>
          </p:cNvPicPr>
          <p:nvPr/>
        </p:nvPicPr>
        <p:blipFill>
          <a:blip r:embed="rId2"/>
          <a:stretch>
            <a:fillRect/>
          </a:stretch>
        </p:blipFill>
        <p:spPr>
          <a:xfrm>
            <a:off x="1911926" y="4651415"/>
            <a:ext cx="5195456" cy="1751782"/>
          </a:xfrm>
          <a:prstGeom prst="rect">
            <a:avLst/>
          </a:prstGeom>
        </p:spPr>
      </p:pic>
    </p:spTree>
    <p:extLst>
      <p:ext uri="{BB962C8B-B14F-4D97-AF65-F5344CB8AC3E}">
        <p14:creationId xmlns:p14="http://schemas.microsoft.com/office/powerpoint/2010/main" val="16272632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smtClean="0"/>
              <a:t>Spark Essentials: </a:t>
            </a:r>
            <a:r>
              <a:rPr kumimoji="1" lang="en-US" altLang="ja-JP" b="0" i="1" dirty="0" smtClean="0"/>
              <a:t>RDD Transformation</a:t>
            </a:r>
            <a:endParaRPr kumimoji="1" lang="ja-JP" altLang="en-US" b="0" i="1" dirty="0"/>
          </a:p>
        </p:txBody>
      </p:sp>
      <p:pic>
        <p:nvPicPr>
          <p:cNvPr id="8" name="Picture 7"/>
          <p:cNvPicPr>
            <a:picLocks noChangeAspect="1"/>
          </p:cNvPicPr>
          <p:nvPr/>
        </p:nvPicPr>
        <p:blipFill>
          <a:blip r:embed="rId2"/>
          <a:stretch>
            <a:fillRect/>
          </a:stretch>
        </p:blipFill>
        <p:spPr>
          <a:xfrm>
            <a:off x="665018" y="1000279"/>
            <a:ext cx="7944766" cy="5213486"/>
          </a:xfrm>
          <a:prstGeom prst="rect">
            <a:avLst/>
          </a:prstGeom>
        </p:spPr>
      </p:pic>
    </p:spTree>
    <p:extLst>
      <p:ext uri="{BB962C8B-B14F-4D97-AF65-F5344CB8AC3E}">
        <p14:creationId xmlns:p14="http://schemas.microsoft.com/office/powerpoint/2010/main" val="7991810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a:t>Spark Essentials: </a:t>
            </a:r>
            <a:r>
              <a:rPr kumimoji="1" lang="en-US" altLang="ja-JP" b="0" i="1" dirty="0"/>
              <a:t>RDD Transformation</a:t>
            </a:r>
            <a:endParaRPr kumimoji="1" lang="ja-JP" altLang="en-US" b="0" i="1" dirty="0"/>
          </a:p>
        </p:txBody>
      </p:sp>
      <p:pic>
        <p:nvPicPr>
          <p:cNvPr id="2" name="Picture 1"/>
          <p:cNvPicPr>
            <a:picLocks noChangeAspect="1"/>
          </p:cNvPicPr>
          <p:nvPr/>
        </p:nvPicPr>
        <p:blipFill>
          <a:blip r:embed="rId2"/>
          <a:stretch>
            <a:fillRect/>
          </a:stretch>
        </p:blipFill>
        <p:spPr>
          <a:xfrm>
            <a:off x="415637" y="996683"/>
            <a:ext cx="8291945" cy="5165151"/>
          </a:xfrm>
          <a:prstGeom prst="rect">
            <a:avLst/>
          </a:prstGeom>
        </p:spPr>
      </p:pic>
    </p:spTree>
    <p:extLst>
      <p:ext uri="{BB962C8B-B14F-4D97-AF65-F5344CB8AC3E}">
        <p14:creationId xmlns:p14="http://schemas.microsoft.com/office/powerpoint/2010/main" val="38786179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a:t>Spark Essentials: </a:t>
            </a:r>
            <a:r>
              <a:rPr kumimoji="1" lang="en-US" altLang="ja-JP" b="0" i="1" dirty="0" smtClean="0"/>
              <a:t>RDD Action</a:t>
            </a:r>
            <a:endParaRPr kumimoji="1" lang="ja-JP" altLang="en-US" b="0" i="1" dirty="0"/>
          </a:p>
        </p:txBody>
      </p:sp>
      <p:pic>
        <p:nvPicPr>
          <p:cNvPr id="2" name="Picture 1"/>
          <p:cNvPicPr>
            <a:picLocks noChangeAspect="1"/>
          </p:cNvPicPr>
          <p:nvPr/>
        </p:nvPicPr>
        <p:blipFill>
          <a:blip r:embed="rId2"/>
          <a:stretch>
            <a:fillRect/>
          </a:stretch>
        </p:blipFill>
        <p:spPr>
          <a:xfrm>
            <a:off x="405245" y="1263413"/>
            <a:ext cx="8333510" cy="4685930"/>
          </a:xfrm>
          <a:prstGeom prst="rect">
            <a:avLst/>
          </a:prstGeom>
        </p:spPr>
      </p:pic>
    </p:spTree>
    <p:extLst>
      <p:ext uri="{BB962C8B-B14F-4D97-AF65-F5344CB8AC3E}">
        <p14:creationId xmlns:p14="http://schemas.microsoft.com/office/powerpoint/2010/main" val="27466599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a:t>Spark Essentials: </a:t>
            </a:r>
            <a:r>
              <a:rPr kumimoji="1" lang="en-US" altLang="ja-JP" b="0" i="1" dirty="0"/>
              <a:t>RDD Action</a:t>
            </a:r>
            <a:endParaRPr kumimoji="1" lang="ja-JP" altLang="en-US" b="0" i="1" dirty="0"/>
          </a:p>
        </p:txBody>
      </p:sp>
      <p:pic>
        <p:nvPicPr>
          <p:cNvPr id="9" name="Picture 8"/>
          <p:cNvPicPr>
            <a:picLocks noChangeAspect="1"/>
          </p:cNvPicPr>
          <p:nvPr/>
        </p:nvPicPr>
        <p:blipFill>
          <a:blip r:embed="rId2"/>
          <a:stretch>
            <a:fillRect/>
          </a:stretch>
        </p:blipFill>
        <p:spPr>
          <a:xfrm>
            <a:off x="322118" y="1072414"/>
            <a:ext cx="8488929" cy="4954313"/>
          </a:xfrm>
          <a:prstGeom prst="rect">
            <a:avLst/>
          </a:prstGeom>
        </p:spPr>
      </p:pic>
    </p:spTree>
    <p:extLst>
      <p:ext uri="{BB962C8B-B14F-4D97-AF65-F5344CB8AC3E}">
        <p14:creationId xmlns:p14="http://schemas.microsoft.com/office/powerpoint/2010/main" val="13582085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kumimoji="1" lang="en-US" altLang="ja-JP" dirty="0"/>
              <a:t>Spark Essentials: </a:t>
            </a:r>
            <a:r>
              <a:rPr kumimoji="1" lang="en-US" altLang="ja-JP" b="0" i="1" dirty="0"/>
              <a:t>Types </a:t>
            </a:r>
            <a:r>
              <a:rPr kumimoji="1" lang="en-US" altLang="ja-JP" b="0" i="1" dirty="0" smtClean="0"/>
              <a:t>of Transformations</a:t>
            </a:r>
            <a:endParaRPr kumimoji="1" lang="ja-JP" altLang="en-US" b="0" i="1" dirty="0"/>
          </a:p>
        </p:txBody>
      </p:sp>
      <p:sp>
        <p:nvSpPr>
          <p:cNvPr id="7" name="Text Placeholder 3"/>
          <p:cNvSpPr txBox="1">
            <a:spLocks/>
          </p:cNvSpPr>
          <p:nvPr/>
        </p:nvSpPr>
        <p:spPr>
          <a:xfrm>
            <a:off x="621103" y="1293963"/>
            <a:ext cx="7909948" cy="4966160"/>
          </a:xfrm>
          <a:prstGeom prst="rect">
            <a:avLst/>
          </a:prstGeom>
        </p:spPr>
        <p:txBody>
          <a:bodyPr>
            <a:normAutofit/>
          </a:bodyPr>
          <a:lstStyle>
            <a:lvl1pPr marL="212966" indent="-212966" algn="l" defTabSz="457109" rtl="0" eaLnBrk="1" latinLnBrk="0" hangingPunct="1">
              <a:spcBef>
                <a:spcPts val="0"/>
              </a:spcBef>
              <a:spcAft>
                <a:spcPts val="280"/>
              </a:spcAft>
              <a:buFont typeface="Arial"/>
              <a:buChar char="•"/>
              <a:defRPr sz="2000" b="1" kern="1200">
                <a:solidFill>
                  <a:schemeClr val="tx1"/>
                </a:solidFill>
                <a:latin typeface="+mn-lt"/>
                <a:ea typeface="+mn-ea"/>
                <a:cs typeface="+mn-cs"/>
              </a:defRPr>
            </a:lvl1pPr>
            <a:lvl2pPr marL="638897" indent="-181909" algn="l" defTabSz="457109" rtl="0" eaLnBrk="1" latinLnBrk="0" hangingPunct="1">
              <a:spcBef>
                <a:spcPts val="0"/>
              </a:spcBef>
              <a:spcAft>
                <a:spcPts val="280"/>
              </a:spcAft>
              <a:buFont typeface="Arial"/>
              <a:buChar char="–"/>
              <a:defRPr sz="1800" kern="1200">
                <a:solidFill>
                  <a:schemeClr val="tx1"/>
                </a:solidFill>
                <a:latin typeface="+mn-lt"/>
                <a:ea typeface="+mn-ea"/>
                <a:cs typeface="+mn-cs"/>
              </a:defRPr>
            </a:lvl2pPr>
            <a:lvl3pPr marL="1064827" indent="-150851" algn="l" defTabSz="457109" rtl="0" eaLnBrk="1" latinLnBrk="0" hangingPunct="1">
              <a:spcBef>
                <a:spcPts val="0"/>
              </a:spcBef>
              <a:spcAft>
                <a:spcPts val="280"/>
              </a:spcAft>
              <a:buFont typeface="Arial"/>
              <a:buChar char="•"/>
              <a:defRPr sz="1600" kern="1200">
                <a:solidFill>
                  <a:schemeClr val="tx1"/>
                </a:solidFill>
                <a:latin typeface="+mn-lt"/>
                <a:ea typeface="+mn-ea"/>
                <a:cs typeface="+mn-cs"/>
              </a:defRPr>
            </a:lvl3pPr>
            <a:lvl4pPr marL="1543999" indent="-173034" algn="l" defTabSz="457109" rtl="0" eaLnBrk="1" latinLnBrk="0" hangingPunct="1">
              <a:spcBef>
                <a:spcPts val="0"/>
              </a:spcBef>
              <a:spcAft>
                <a:spcPts val="280"/>
              </a:spcAft>
              <a:buFont typeface="Arial"/>
              <a:buChar char="–"/>
              <a:defRPr sz="1400" kern="1200">
                <a:solidFill>
                  <a:schemeClr val="tx1"/>
                </a:solidFill>
                <a:latin typeface="+mn-lt"/>
                <a:ea typeface="+mn-ea"/>
                <a:cs typeface="+mn-cs"/>
              </a:defRPr>
            </a:lvl4pPr>
            <a:lvl5pPr marL="1969930" indent="-141977" algn="l" defTabSz="457109" rtl="0" eaLnBrk="1" latinLnBrk="0" hangingPunct="1">
              <a:spcBef>
                <a:spcPts val="0"/>
              </a:spcBef>
              <a:spcAft>
                <a:spcPts val="280"/>
              </a:spcAft>
              <a:buFont typeface="Arial"/>
              <a:buChar char="»"/>
              <a:defRPr sz="1200" kern="1200">
                <a:solidFill>
                  <a:schemeClr val="tx1"/>
                </a:solidFill>
                <a:latin typeface="+mn-lt"/>
                <a:ea typeface="+mn-ea"/>
                <a:cs typeface="+mn-cs"/>
              </a:defRPr>
            </a:lvl5pPr>
            <a:lvl6pPr marL="2514099" indent="-228555" algn="l" defTabSz="457109" rtl="0" eaLnBrk="1" latinLnBrk="0" hangingPunct="1">
              <a:spcBef>
                <a:spcPct val="20000"/>
              </a:spcBef>
              <a:buFont typeface="Arial"/>
              <a:buChar char="•"/>
              <a:defRPr sz="2000" kern="1200">
                <a:solidFill>
                  <a:schemeClr val="tx1"/>
                </a:solidFill>
                <a:latin typeface="+mn-lt"/>
                <a:ea typeface="+mn-ea"/>
                <a:cs typeface="+mn-cs"/>
              </a:defRPr>
            </a:lvl6pPr>
            <a:lvl7pPr marL="2971208" indent="-228555" algn="l" defTabSz="457109" rtl="0" eaLnBrk="1" latinLnBrk="0" hangingPunct="1">
              <a:spcBef>
                <a:spcPct val="20000"/>
              </a:spcBef>
              <a:buFont typeface="Arial"/>
              <a:buChar char="•"/>
              <a:defRPr sz="2000" kern="1200">
                <a:solidFill>
                  <a:schemeClr val="tx1"/>
                </a:solidFill>
                <a:latin typeface="+mn-lt"/>
                <a:ea typeface="+mn-ea"/>
                <a:cs typeface="+mn-cs"/>
              </a:defRPr>
            </a:lvl7pPr>
            <a:lvl8pPr marL="3428318" indent="-228555" algn="l" defTabSz="457109" rtl="0" eaLnBrk="1" latinLnBrk="0" hangingPunct="1">
              <a:spcBef>
                <a:spcPct val="20000"/>
              </a:spcBef>
              <a:buFont typeface="Arial"/>
              <a:buChar char="•"/>
              <a:defRPr sz="2000" kern="1200">
                <a:solidFill>
                  <a:schemeClr val="tx1"/>
                </a:solidFill>
                <a:latin typeface="+mn-lt"/>
                <a:ea typeface="+mn-ea"/>
                <a:cs typeface="+mn-cs"/>
              </a:defRPr>
            </a:lvl8pPr>
            <a:lvl9pPr marL="3885427" indent="-228555" algn="l" defTabSz="457109"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ja-JP" dirty="0"/>
              <a:t>Narrow </a:t>
            </a:r>
            <a:r>
              <a:rPr lang="en-US" altLang="ja-JP" dirty="0" smtClean="0"/>
              <a:t>transformation</a:t>
            </a:r>
          </a:p>
          <a:p>
            <a:pPr lvl="1"/>
            <a:r>
              <a:rPr lang="en-US" altLang="ja-JP" dirty="0" smtClean="0"/>
              <a:t>A</a:t>
            </a:r>
            <a:r>
              <a:rPr lang="en-US" altLang="ja-JP" b="0" dirty="0" smtClean="0"/>
              <a:t>ll </a:t>
            </a:r>
            <a:r>
              <a:rPr lang="en-US" altLang="ja-JP" b="0" dirty="0"/>
              <a:t>the elements that are required to compute the records in single partition live in the single partition of parent </a:t>
            </a:r>
            <a:r>
              <a:rPr lang="en-US" altLang="ja-JP" b="0" dirty="0" smtClean="0"/>
              <a:t>RDD</a:t>
            </a:r>
          </a:p>
          <a:p>
            <a:pPr lvl="1"/>
            <a:endParaRPr lang="en-US" altLang="ja-JP" b="0" dirty="0" smtClean="0"/>
          </a:p>
          <a:p>
            <a:r>
              <a:rPr lang="en-US" altLang="ja-JP" dirty="0"/>
              <a:t>Wide </a:t>
            </a:r>
            <a:r>
              <a:rPr lang="en-US" altLang="ja-JP" dirty="0" smtClean="0"/>
              <a:t>transformation</a:t>
            </a:r>
          </a:p>
          <a:p>
            <a:pPr lvl="1"/>
            <a:r>
              <a:rPr lang="en-US" altLang="ja-JP" dirty="0" smtClean="0"/>
              <a:t>A</a:t>
            </a:r>
            <a:r>
              <a:rPr lang="en-US" altLang="ja-JP" b="0" dirty="0" smtClean="0"/>
              <a:t>ll </a:t>
            </a:r>
            <a:r>
              <a:rPr lang="en-US" altLang="ja-JP" b="0" dirty="0"/>
              <a:t>the elements that are required to compute the records in the single partition may live in many partitions of parent </a:t>
            </a:r>
            <a:r>
              <a:rPr lang="en-US" altLang="ja-JP" b="0" dirty="0" smtClean="0"/>
              <a:t>RDD</a:t>
            </a:r>
          </a:p>
        </p:txBody>
      </p:sp>
      <p:pic>
        <p:nvPicPr>
          <p:cNvPr id="8" name="Picture 7"/>
          <p:cNvPicPr>
            <a:picLocks noChangeAspect="1"/>
          </p:cNvPicPr>
          <p:nvPr/>
        </p:nvPicPr>
        <p:blipFill>
          <a:blip r:embed="rId2"/>
          <a:stretch>
            <a:fillRect/>
          </a:stretch>
        </p:blipFill>
        <p:spPr>
          <a:xfrm>
            <a:off x="160193" y="3978422"/>
            <a:ext cx="4141643" cy="2171530"/>
          </a:xfrm>
          <a:prstGeom prst="rect">
            <a:avLst/>
          </a:prstGeom>
        </p:spPr>
      </p:pic>
      <p:pic>
        <p:nvPicPr>
          <p:cNvPr id="9" name="Picture 8"/>
          <p:cNvPicPr>
            <a:picLocks noChangeAspect="1"/>
          </p:cNvPicPr>
          <p:nvPr/>
        </p:nvPicPr>
        <p:blipFill>
          <a:blip r:embed="rId3"/>
          <a:stretch>
            <a:fillRect/>
          </a:stretch>
        </p:blipFill>
        <p:spPr>
          <a:xfrm>
            <a:off x="4696691" y="3968030"/>
            <a:ext cx="4125191" cy="2159622"/>
          </a:xfrm>
          <a:prstGeom prst="rect">
            <a:avLst/>
          </a:prstGeom>
        </p:spPr>
      </p:pic>
    </p:spTree>
    <p:extLst>
      <p:ext uri="{BB962C8B-B14F-4D97-AF65-F5344CB8AC3E}">
        <p14:creationId xmlns:p14="http://schemas.microsoft.com/office/powerpoint/2010/main" val="38697045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kumimoji="1" lang="en-US" altLang="ja-JP" dirty="0" smtClean="0"/>
              <a:t>Spark Essentials: </a:t>
            </a:r>
            <a:r>
              <a:rPr kumimoji="1" lang="en-US" altLang="ja-JP" b="0" i="1" dirty="0" smtClean="0"/>
              <a:t>Persistence</a:t>
            </a:r>
            <a:endParaRPr kumimoji="1" lang="ja-JP" altLang="en-US" b="0" i="1" dirty="0"/>
          </a:p>
        </p:txBody>
      </p:sp>
      <p:sp>
        <p:nvSpPr>
          <p:cNvPr id="8" name="Text Placeholder 3"/>
          <p:cNvSpPr txBox="1">
            <a:spLocks/>
          </p:cNvSpPr>
          <p:nvPr/>
        </p:nvSpPr>
        <p:spPr>
          <a:xfrm>
            <a:off x="570861" y="1123141"/>
            <a:ext cx="7918512" cy="5017886"/>
          </a:xfrm>
          <a:prstGeom prst="rect">
            <a:avLst/>
          </a:prstGeom>
        </p:spPr>
        <p:txBody>
          <a:bodyPr>
            <a:normAutofit/>
          </a:bodyPr>
          <a:lstStyle>
            <a:lvl1pPr marL="212966" indent="-212966" algn="l" defTabSz="457109" rtl="0" eaLnBrk="1" latinLnBrk="0" hangingPunct="1">
              <a:spcBef>
                <a:spcPts val="0"/>
              </a:spcBef>
              <a:spcAft>
                <a:spcPts val="280"/>
              </a:spcAft>
              <a:buFont typeface="Arial"/>
              <a:buChar char="•"/>
              <a:defRPr sz="2000" b="1" kern="1200">
                <a:solidFill>
                  <a:schemeClr val="tx1"/>
                </a:solidFill>
                <a:latin typeface="+mn-lt"/>
                <a:ea typeface="+mn-ea"/>
                <a:cs typeface="+mn-cs"/>
              </a:defRPr>
            </a:lvl1pPr>
            <a:lvl2pPr marL="638897" indent="-181909" algn="l" defTabSz="457109" rtl="0" eaLnBrk="1" latinLnBrk="0" hangingPunct="1">
              <a:spcBef>
                <a:spcPts val="0"/>
              </a:spcBef>
              <a:spcAft>
                <a:spcPts val="280"/>
              </a:spcAft>
              <a:buFont typeface="Arial"/>
              <a:buChar char="–"/>
              <a:defRPr sz="1800" kern="1200">
                <a:solidFill>
                  <a:schemeClr val="tx1"/>
                </a:solidFill>
                <a:latin typeface="+mn-lt"/>
                <a:ea typeface="+mn-ea"/>
                <a:cs typeface="+mn-cs"/>
              </a:defRPr>
            </a:lvl2pPr>
            <a:lvl3pPr marL="1064827" indent="-150851" algn="l" defTabSz="457109" rtl="0" eaLnBrk="1" latinLnBrk="0" hangingPunct="1">
              <a:spcBef>
                <a:spcPts val="0"/>
              </a:spcBef>
              <a:spcAft>
                <a:spcPts val="280"/>
              </a:spcAft>
              <a:buFont typeface="Arial"/>
              <a:buChar char="•"/>
              <a:defRPr sz="1600" kern="1200">
                <a:solidFill>
                  <a:schemeClr val="tx1"/>
                </a:solidFill>
                <a:latin typeface="+mn-lt"/>
                <a:ea typeface="+mn-ea"/>
                <a:cs typeface="+mn-cs"/>
              </a:defRPr>
            </a:lvl3pPr>
            <a:lvl4pPr marL="1543999" indent="-173034" algn="l" defTabSz="457109" rtl="0" eaLnBrk="1" latinLnBrk="0" hangingPunct="1">
              <a:spcBef>
                <a:spcPts val="0"/>
              </a:spcBef>
              <a:spcAft>
                <a:spcPts val="280"/>
              </a:spcAft>
              <a:buFont typeface="Arial"/>
              <a:buChar char="–"/>
              <a:defRPr sz="1400" kern="1200">
                <a:solidFill>
                  <a:schemeClr val="tx1"/>
                </a:solidFill>
                <a:latin typeface="+mn-lt"/>
                <a:ea typeface="+mn-ea"/>
                <a:cs typeface="+mn-cs"/>
              </a:defRPr>
            </a:lvl4pPr>
            <a:lvl5pPr marL="1969930" indent="-141977" algn="l" defTabSz="457109" rtl="0" eaLnBrk="1" latinLnBrk="0" hangingPunct="1">
              <a:spcBef>
                <a:spcPts val="0"/>
              </a:spcBef>
              <a:spcAft>
                <a:spcPts val="280"/>
              </a:spcAft>
              <a:buFont typeface="Arial"/>
              <a:buChar char="»"/>
              <a:defRPr sz="1200" kern="1200">
                <a:solidFill>
                  <a:schemeClr val="tx1"/>
                </a:solidFill>
                <a:latin typeface="+mn-lt"/>
                <a:ea typeface="+mn-ea"/>
                <a:cs typeface="+mn-cs"/>
              </a:defRPr>
            </a:lvl5pPr>
            <a:lvl6pPr marL="2514099" indent="-228555" algn="l" defTabSz="457109" rtl="0" eaLnBrk="1" latinLnBrk="0" hangingPunct="1">
              <a:spcBef>
                <a:spcPct val="20000"/>
              </a:spcBef>
              <a:buFont typeface="Arial"/>
              <a:buChar char="•"/>
              <a:defRPr sz="2000" kern="1200">
                <a:solidFill>
                  <a:schemeClr val="tx1"/>
                </a:solidFill>
                <a:latin typeface="+mn-lt"/>
                <a:ea typeface="+mn-ea"/>
                <a:cs typeface="+mn-cs"/>
              </a:defRPr>
            </a:lvl6pPr>
            <a:lvl7pPr marL="2971208" indent="-228555" algn="l" defTabSz="457109" rtl="0" eaLnBrk="1" latinLnBrk="0" hangingPunct="1">
              <a:spcBef>
                <a:spcPct val="20000"/>
              </a:spcBef>
              <a:buFont typeface="Arial"/>
              <a:buChar char="•"/>
              <a:defRPr sz="2000" kern="1200">
                <a:solidFill>
                  <a:schemeClr val="tx1"/>
                </a:solidFill>
                <a:latin typeface="+mn-lt"/>
                <a:ea typeface="+mn-ea"/>
                <a:cs typeface="+mn-cs"/>
              </a:defRPr>
            </a:lvl7pPr>
            <a:lvl8pPr marL="3428318" indent="-228555" algn="l" defTabSz="457109" rtl="0" eaLnBrk="1" latinLnBrk="0" hangingPunct="1">
              <a:spcBef>
                <a:spcPct val="20000"/>
              </a:spcBef>
              <a:buFont typeface="Arial"/>
              <a:buChar char="•"/>
              <a:defRPr sz="2000" kern="1200">
                <a:solidFill>
                  <a:schemeClr val="tx1"/>
                </a:solidFill>
                <a:latin typeface="+mn-lt"/>
                <a:ea typeface="+mn-ea"/>
                <a:cs typeface="+mn-cs"/>
              </a:defRPr>
            </a:lvl8pPr>
            <a:lvl9pPr marL="3885427" indent="-228555" algn="l" defTabSz="457109"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ja-JP" b="0" dirty="0"/>
              <a:t>Spark can </a:t>
            </a:r>
            <a:r>
              <a:rPr lang="en-US" altLang="ja-JP" b="0" i="1" dirty="0"/>
              <a:t>persist </a:t>
            </a:r>
            <a:r>
              <a:rPr lang="en-US" altLang="ja-JP" b="0" dirty="0"/>
              <a:t>(or cache) a dataset </a:t>
            </a:r>
            <a:r>
              <a:rPr lang="en-US" altLang="ja-JP" b="0" dirty="0" smtClean="0"/>
              <a:t>in memory </a:t>
            </a:r>
            <a:r>
              <a:rPr lang="en-US" altLang="ja-JP" b="0" dirty="0"/>
              <a:t>across </a:t>
            </a:r>
            <a:r>
              <a:rPr lang="en-US" altLang="ja-JP" b="0" dirty="0" smtClean="0"/>
              <a:t>operations</a:t>
            </a:r>
          </a:p>
          <a:p>
            <a:endParaRPr lang="en-US" altLang="ja-JP" b="0" dirty="0"/>
          </a:p>
          <a:p>
            <a:r>
              <a:rPr lang="en-US" altLang="ja-JP" b="0" dirty="0"/>
              <a:t>Each node stores in memory any slices of </a:t>
            </a:r>
            <a:r>
              <a:rPr lang="en-US" altLang="ja-JP" b="0" dirty="0" smtClean="0"/>
              <a:t>it that </a:t>
            </a:r>
            <a:r>
              <a:rPr lang="en-US" altLang="ja-JP" b="0" dirty="0"/>
              <a:t>it computes and reuses them in </a:t>
            </a:r>
            <a:r>
              <a:rPr lang="en-US" altLang="ja-JP" b="0" dirty="0" smtClean="0"/>
              <a:t>other actions </a:t>
            </a:r>
            <a:r>
              <a:rPr lang="en-US" altLang="ja-JP" b="0" dirty="0"/>
              <a:t>on that dataset – often making </a:t>
            </a:r>
            <a:r>
              <a:rPr lang="en-US" altLang="ja-JP" b="0" dirty="0" smtClean="0"/>
              <a:t>future actions </a:t>
            </a:r>
            <a:r>
              <a:rPr lang="en-US" altLang="ja-JP" b="0" dirty="0"/>
              <a:t>more than 10x faster</a:t>
            </a:r>
          </a:p>
          <a:p>
            <a:endParaRPr lang="en-US" altLang="ja-JP" b="0" dirty="0" smtClean="0"/>
          </a:p>
          <a:p>
            <a:r>
              <a:rPr lang="en-US" altLang="ja-JP" b="0" dirty="0" smtClean="0"/>
              <a:t>The </a:t>
            </a:r>
            <a:r>
              <a:rPr lang="en-US" altLang="ja-JP" b="0" dirty="0"/>
              <a:t>cache is </a:t>
            </a:r>
            <a:r>
              <a:rPr lang="en-US" altLang="ja-JP" b="0" i="1" dirty="0"/>
              <a:t>fault-tolerant</a:t>
            </a:r>
            <a:r>
              <a:rPr lang="en-US" altLang="ja-JP" b="0" dirty="0"/>
              <a:t>: if any </a:t>
            </a:r>
            <a:r>
              <a:rPr lang="en-US" altLang="ja-JP" b="0" dirty="0" smtClean="0"/>
              <a:t>partition of </a:t>
            </a:r>
            <a:r>
              <a:rPr lang="en-US" altLang="ja-JP" b="0" dirty="0"/>
              <a:t>an RDD is lost, it will automatically </a:t>
            </a:r>
            <a:r>
              <a:rPr lang="en-US" altLang="ja-JP" b="0" dirty="0" smtClean="0"/>
              <a:t>be recomputed </a:t>
            </a:r>
            <a:r>
              <a:rPr lang="en-US" altLang="ja-JP" b="0" dirty="0"/>
              <a:t>using the transformations </a:t>
            </a:r>
            <a:r>
              <a:rPr lang="en-US" altLang="ja-JP" b="0" dirty="0" smtClean="0"/>
              <a:t>that originally </a:t>
            </a:r>
            <a:r>
              <a:rPr lang="en-US" altLang="ja-JP" b="0" dirty="0"/>
              <a:t>created it</a:t>
            </a:r>
            <a:endParaRPr kumimoji="1" lang="en-US" altLang="ja-JP" dirty="0"/>
          </a:p>
        </p:txBody>
      </p:sp>
    </p:spTree>
    <p:extLst>
      <p:ext uri="{BB962C8B-B14F-4D97-AF65-F5344CB8AC3E}">
        <p14:creationId xmlns:p14="http://schemas.microsoft.com/office/powerpoint/2010/main" val="10848468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Agenda</a:t>
            </a:r>
            <a:endParaRPr kumimoji="1" lang="ja-JP" altLang="en-US" dirty="0"/>
          </a:p>
        </p:txBody>
      </p:sp>
      <p:sp>
        <p:nvSpPr>
          <p:cNvPr id="4" name="Text Placeholder 3"/>
          <p:cNvSpPr>
            <a:spLocks noGrp="1"/>
          </p:cNvSpPr>
          <p:nvPr>
            <p:ph type="body" sz="half" idx="16"/>
          </p:nvPr>
        </p:nvSpPr>
        <p:spPr>
          <a:xfrm>
            <a:off x="621102" y="1293962"/>
            <a:ext cx="8057420" cy="5068227"/>
          </a:xfrm>
        </p:spPr>
        <p:txBody>
          <a:bodyPr>
            <a:normAutofit/>
          </a:bodyPr>
          <a:lstStyle/>
          <a:p>
            <a:pPr marL="342900" indent="-342900">
              <a:buFont typeface="Arial" panose="020B0604020202020204" pitchFamily="34" charset="0"/>
              <a:buChar char="•"/>
            </a:pPr>
            <a:r>
              <a:rPr kumimoji="1" lang="en-US" altLang="ja-JP" sz="1800" dirty="0" smtClean="0">
                <a:latin typeface="+mn-lt"/>
              </a:rPr>
              <a:t>Big Data Analytics</a:t>
            </a:r>
          </a:p>
          <a:p>
            <a:pPr marL="768830" lvl="1" indent="-342900">
              <a:buFont typeface="Arial" panose="020B0604020202020204" pitchFamily="34" charset="0"/>
              <a:buChar char="•"/>
            </a:pPr>
            <a:r>
              <a:rPr lang="en-US" altLang="ja-JP" sz="1800" dirty="0"/>
              <a:t>Big </a:t>
            </a:r>
            <a:r>
              <a:rPr lang="en-US" altLang="ja-JP" sz="1800" dirty="0" smtClean="0"/>
              <a:t>Data Challenges</a:t>
            </a:r>
          </a:p>
          <a:p>
            <a:pPr marL="598487" lvl="1" indent="-342900">
              <a:buFont typeface="Arial" panose="020B0604020202020204" pitchFamily="34" charset="0"/>
              <a:buChar char="•"/>
            </a:pPr>
            <a:endParaRPr lang="en-US" altLang="ja-JP" sz="1800" dirty="0"/>
          </a:p>
          <a:p>
            <a:pPr marL="342900" indent="-342900">
              <a:buFont typeface="Arial" panose="020B0604020202020204" pitchFamily="34" charset="0"/>
              <a:buChar char="•"/>
            </a:pPr>
            <a:r>
              <a:rPr lang="en-US" altLang="ja-JP" sz="1800" dirty="0" smtClean="0">
                <a:latin typeface="+mn-lt"/>
              </a:rPr>
              <a:t>Spark Platform</a:t>
            </a:r>
            <a:endParaRPr kumimoji="1" lang="en-US" altLang="ja-JP" sz="1800" dirty="0" smtClean="0">
              <a:latin typeface="+mn-lt"/>
            </a:endParaRPr>
          </a:p>
          <a:p>
            <a:pPr marL="768830" lvl="1" indent="-342900">
              <a:buFont typeface="Arial" panose="020B0604020202020204" pitchFamily="34" charset="0"/>
              <a:buChar char="•"/>
            </a:pPr>
            <a:r>
              <a:rPr kumimoji="1" lang="en-US" altLang="ja-JP" sz="1800" dirty="0" smtClean="0"/>
              <a:t>Features</a:t>
            </a:r>
          </a:p>
          <a:p>
            <a:pPr marL="768830" lvl="1" indent="-342900">
              <a:buFont typeface="Arial" panose="020B0604020202020204" pitchFamily="34" charset="0"/>
              <a:buChar char="•"/>
            </a:pPr>
            <a:r>
              <a:rPr kumimoji="1" lang="en-US" altLang="ja-JP" sz="1800" dirty="0" smtClean="0"/>
              <a:t>API</a:t>
            </a:r>
          </a:p>
          <a:p>
            <a:pPr marL="768830" lvl="1" indent="-342900">
              <a:buFont typeface="Arial" panose="020B0604020202020204" pitchFamily="34" charset="0"/>
              <a:buChar char="•"/>
            </a:pPr>
            <a:r>
              <a:rPr kumimoji="1" lang="en-US" altLang="ja-JP" sz="1800" dirty="0" smtClean="0"/>
              <a:t>Architecture</a:t>
            </a:r>
          </a:p>
          <a:p>
            <a:pPr marL="768830" lvl="1" indent="-342900">
              <a:buFont typeface="Arial" panose="020B0604020202020204" pitchFamily="34" charset="0"/>
              <a:buChar char="•"/>
            </a:pPr>
            <a:endParaRPr kumimoji="1" lang="en-US" altLang="ja-JP" sz="1800" dirty="0"/>
          </a:p>
          <a:p>
            <a:pPr marL="342900" indent="-342900">
              <a:buFont typeface="Arial" panose="020B0604020202020204" pitchFamily="34" charset="0"/>
              <a:buChar char="•"/>
            </a:pPr>
            <a:r>
              <a:rPr kumimoji="1" lang="en-US" altLang="ja-JP" sz="1600" b="1" dirty="0" smtClean="0"/>
              <a:t>Break 10~15 </a:t>
            </a:r>
            <a:r>
              <a:rPr kumimoji="1" lang="en-US" altLang="ja-JP" sz="1600" b="1" dirty="0" err="1" smtClean="0"/>
              <a:t>mins</a:t>
            </a:r>
            <a:r>
              <a:rPr kumimoji="1" lang="en-US" altLang="ja-JP" sz="1600" b="1" dirty="0" smtClean="0"/>
              <a:t> (tentatively around 3:00~)</a:t>
            </a:r>
          </a:p>
          <a:p>
            <a:pPr marL="854017" lvl="2" indent="-342900">
              <a:buFont typeface="Arial" panose="020B0604020202020204" pitchFamily="34" charset="0"/>
              <a:buChar char="•"/>
            </a:pPr>
            <a:endParaRPr kumimoji="1" lang="en-US" altLang="ja-JP" sz="1800" dirty="0" smtClean="0"/>
          </a:p>
          <a:p>
            <a:pPr marL="342900" indent="-342900">
              <a:buFont typeface="Arial" panose="020B0604020202020204" pitchFamily="34" charset="0"/>
              <a:buChar char="•"/>
            </a:pPr>
            <a:r>
              <a:rPr kumimoji="1" lang="en-US" altLang="ja-JP" sz="1800" dirty="0" smtClean="0">
                <a:latin typeface="+mn-lt"/>
              </a:rPr>
              <a:t>Hands On</a:t>
            </a:r>
          </a:p>
          <a:p>
            <a:pPr marL="768830" lvl="1" indent="-342900">
              <a:buFont typeface="Arial" panose="020B0604020202020204" pitchFamily="34" charset="0"/>
              <a:buChar char="•"/>
            </a:pPr>
            <a:r>
              <a:rPr kumimoji="1" lang="en-US" altLang="ja-JP" sz="1800" dirty="0"/>
              <a:t>Notebook Style Development </a:t>
            </a:r>
            <a:r>
              <a:rPr kumimoji="1" lang="en-US" altLang="ja-JP" sz="1800" dirty="0" smtClean="0"/>
              <a:t>using Zeppelin</a:t>
            </a:r>
          </a:p>
          <a:p>
            <a:pPr marL="768830" lvl="1" indent="-342900">
              <a:buFont typeface="Arial" panose="020B0604020202020204" pitchFamily="34" charset="0"/>
              <a:buChar char="•"/>
            </a:pPr>
            <a:r>
              <a:rPr kumimoji="1" lang="en-US" altLang="ja-JP" sz="1800" dirty="0" smtClean="0"/>
              <a:t>Exploratory Data Analysis using Spark API</a:t>
            </a:r>
          </a:p>
          <a:p>
            <a:pPr marL="1194761" lvl="2" indent="-342900">
              <a:buFont typeface="Arial" panose="020B0604020202020204" pitchFamily="34" charset="0"/>
              <a:buChar char="•"/>
            </a:pPr>
            <a:r>
              <a:rPr kumimoji="1" lang="en-US" altLang="ja-JP" sz="1800" dirty="0" smtClean="0"/>
              <a:t>Use some transformation and action methods</a:t>
            </a:r>
          </a:p>
          <a:p>
            <a:pPr marL="768830" lvl="1" indent="-342900">
              <a:buFont typeface="Arial" panose="020B0604020202020204" pitchFamily="34" charset="0"/>
              <a:buChar char="•"/>
            </a:pPr>
            <a:r>
              <a:rPr kumimoji="1" lang="en-US" altLang="ja-JP" sz="1800" dirty="0" smtClean="0"/>
              <a:t>Visualization</a:t>
            </a:r>
          </a:p>
        </p:txBody>
      </p:sp>
      <p:pic>
        <p:nvPicPr>
          <p:cNvPr id="5" name="Picture 4"/>
          <p:cNvPicPr>
            <a:picLocks noChangeAspect="1"/>
          </p:cNvPicPr>
          <p:nvPr/>
        </p:nvPicPr>
        <p:blipFill>
          <a:blip r:embed="rId2"/>
          <a:stretch>
            <a:fillRect/>
          </a:stretch>
        </p:blipFill>
        <p:spPr>
          <a:xfrm>
            <a:off x="6498054" y="1144004"/>
            <a:ext cx="1873573" cy="997617"/>
          </a:xfrm>
          <a:prstGeom prst="rect">
            <a:avLst/>
          </a:prstGeom>
        </p:spPr>
      </p:pic>
      <p:pic>
        <p:nvPicPr>
          <p:cNvPr id="6" name="Picture 5"/>
          <p:cNvPicPr>
            <a:picLocks noChangeAspect="1"/>
          </p:cNvPicPr>
          <p:nvPr/>
        </p:nvPicPr>
        <p:blipFill>
          <a:blip r:embed="rId3"/>
          <a:stretch>
            <a:fillRect/>
          </a:stretch>
        </p:blipFill>
        <p:spPr>
          <a:xfrm>
            <a:off x="6650013" y="4274485"/>
            <a:ext cx="1666625" cy="1248360"/>
          </a:xfrm>
          <a:prstGeom prst="rect">
            <a:avLst/>
          </a:prstGeom>
        </p:spPr>
      </p:pic>
    </p:spTree>
    <p:extLst>
      <p:ext uri="{BB962C8B-B14F-4D97-AF65-F5344CB8AC3E}">
        <p14:creationId xmlns:p14="http://schemas.microsoft.com/office/powerpoint/2010/main" val="19271306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a:t>Spark Essentials: </a:t>
            </a:r>
            <a:r>
              <a:rPr kumimoji="1" lang="en-US" altLang="ja-JP" b="0" i="1" dirty="0"/>
              <a:t>Persistence</a:t>
            </a:r>
            <a:endParaRPr kumimoji="1" lang="ja-JP" altLang="en-US" b="0" i="1" dirty="0"/>
          </a:p>
        </p:txBody>
      </p:sp>
      <p:pic>
        <p:nvPicPr>
          <p:cNvPr id="8" name="Picture 7"/>
          <p:cNvPicPr>
            <a:picLocks noChangeAspect="1"/>
          </p:cNvPicPr>
          <p:nvPr/>
        </p:nvPicPr>
        <p:blipFill>
          <a:blip r:embed="rId2"/>
          <a:stretch>
            <a:fillRect/>
          </a:stretch>
        </p:blipFill>
        <p:spPr>
          <a:xfrm>
            <a:off x="374073" y="1094400"/>
            <a:ext cx="8380851" cy="4869982"/>
          </a:xfrm>
          <a:prstGeom prst="rect">
            <a:avLst/>
          </a:prstGeom>
        </p:spPr>
      </p:pic>
    </p:spTree>
    <p:extLst>
      <p:ext uri="{BB962C8B-B14F-4D97-AF65-F5344CB8AC3E}">
        <p14:creationId xmlns:p14="http://schemas.microsoft.com/office/powerpoint/2010/main" val="4961790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kumimoji="1" lang="en-US" altLang="ja-JP" dirty="0"/>
              <a:t>Spark Essentials: </a:t>
            </a:r>
            <a:r>
              <a:rPr kumimoji="1" lang="en-US" altLang="ja-JP" b="0" i="1" dirty="0"/>
              <a:t>Persistence</a:t>
            </a:r>
            <a:endParaRPr kumimoji="1" lang="ja-JP" altLang="en-US" b="0" i="1" dirty="0"/>
          </a:p>
        </p:txBody>
      </p:sp>
      <p:pic>
        <p:nvPicPr>
          <p:cNvPr id="7" name="Picture 6"/>
          <p:cNvPicPr>
            <a:picLocks noChangeAspect="1"/>
          </p:cNvPicPr>
          <p:nvPr/>
        </p:nvPicPr>
        <p:blipFill>
          <a:blip r:embed="rId2"/>
          <a:stretch>
            <a:fillRect/>
          </a:stretch>
        </p:blipFill>
        <p:spPr>
          <a:xfrm>
            <a:off x="363682" y="1173549"/>
            <a:ext cx="8478982" cy="4741677"/>
          </a:xfrm>
          <a:prstGeom prst="rect">
            <a:avLst/>
          </a:prstGeom>
        </p:spPr>
      </p:pic>
    </p:spTree>
    <p:extLst>
      <p:ext uri="{BB962C8B-B14F-4D97-AF65-F5344CB8AC3E}">
        <p14:creationId xmlns:p14="http://schemas.microsoft.com/office/powerpoint/2010/main" val="3709838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ja-JP" dirty="0"/>
              <a:t>Spark Essentials: </a:t>
            </a:r>
            <a:r>
              <a:rPr lang="en-US" altLang="ja-JP" b="0" i="1" dirty="0"/>
              <a:t>Broadcast Variables</a:t>
            </a:r>
            <a:endParaRPr kumimoji="1" lang="ja-JP" altLang="en-US" dirty="0"/>
          </a:p>
        </p:txBody>
      </p:sp>
      <p:sp>
        <p:nvSpPr>
          <p:cNvPr id="7" name="Text Placeholder 3"/>
          <p:cNvSpPr txBox="1">
            <a:spLocks/>
          </p:cNvSpPr>
          <p:nvPr/>
        </p:nvSpPr>
        <p:spPr>
          <a:xfrm>
            <a:off x="570861" y="1123141"/>
            <a:ext cx="7918512" cy="5017886"/>
          </a:xfrm>
          <a:prstGeom prst="rect">
            <a:avLst/>
          </a:prstGeom>
        </p:spPr>
        <p:txBody>
          <a:bodyPr>
            <a:normAutofit/>
          </a:bodyPr>
          <a:lstStyle>
            <a:lvl1pPr marL="212966" indent="-212966" algn="l" defTabSz="457109" rtl="0" eaLnBrk="1" latinLnBrk="0" hangingPunct="1">
              <a:spcBef>
                <a:spcPts val="0"/>
              </a:spcBef>
              <a:spcAft>
                <a:spcPts val="280"/>
              </a:spcAft>
              <a:buFont typeface="Arial"/>
              <a:buChar char="•"/>
              <a:defRPr sz="2000" b="1" kern="1200">
                <a:solidFill>
                  <a:schemeClr val="tx1"/>
                </a:solidFill>
                <a:latin typeface="+mn-lt"/>
                <a:ea typeface="+mn-ea"/>
                <a:cs typeface="+mn-cs"/>
              </a:defRPr>
            </a:lvl1pPr>
            <a:lvl2pPr marL="638897" indent="-181909" algn="l" defTabSz="457109" rtl="0" eaLnBrk="1" latinLnBrk="0" hangingPunct="1">
              <a:spcBef>
                <a:spcPts val="0"/>
              </a:spcBef>
              <a:spcAft>
                <a:spcPts val="280"/>
              </a:spcAft>
              <a:buFont typeface="Arial"/>
              <a:buChar char="–"/>
              <a:defRPr sz="1800" kern="1200">
                <a:solidFill>
                  <a:schemeClr val="tx1"/>
                </a:solidFill>
                <a:latin typeface="+mn-lt"/>
                <a:ea typeface="+mn-ea"/>
                <a:cs typeface="+mn-cs"/>
              </a:defRPr>
            </a:lvl2pPr>
            <a:lvl3pPr marL="1064827" indent="-150851" algn="l" defTabSz="457109" rtl="0" eaLnBrk="1" latinLnBrk="0" hangingPunct="1">
              <a:spcBef>
                <a:spcPts val="0"/>
              </a:spcBef>
              <a:spcAft>
                <a:spcPts val="280"/>
              </a:spcAft>
              <a:buFont typeface="Arial"/>
              <a:buChar char="•"/>
              <a:defRPr sz="1600" kern="1200">
                <a:solidFill>
                  <a:schemeClr val="tx1"/>
                </a:solidFill>
                <a:latin typeface="+mn-lt"/>
                <a:ea typeface="+mn-ea"/>
                <a:cs typeface="+mn-cs"/>
              </a:defRPr>
            </a:lvl3pPr>
            <a:lvl4pPr marL="1543999" indent="-173034" algn="l" defTabSz="457109" rtl="0" eaLnBrk="1" latinLnBrk="0" hangingPunct="1">
              <a:spcBef>
                <a:spcPts val="0"/>
              </a:spcBef>
              <a:spcAft>
                <a:spcPts val="280"/>
              </a:spcAft>
              <a:buFont typeface="Arial"/>
              <a:buChar char="–"/>
              <a:defRPr sz="1400" kern="1200">
                <a:solidFill>
                  <a:schemeClr val="tx1"/>
                </a:solidFill>
                <a:latin typeface="+mn-lt"/>
                <a:ea typeface="+mn-ea"/>
                <a:cs typeface="+mn-cs"/>
              </a:defRPr>
            </a:lvl4pPr>
            <a:lvl5pPr marL="1969930" indent="-141977" algn="l" defTabSz="457109" rtl="0" eaLnBrk="1" latinLnBrk="0" hangingPunct="1">
              <a:spcBef>
                <a:spcPts val="0"/>
              </a:spcBef>
              <a:spcAft>
                <a:spcPts val="280"/>
              </a:spcAft>
              <a:buFont typeface="Arial"/>
              <a:buChar char="»"/>
              <a:defRPr sz="1200" kern="1200">
                <a:solidFill>
                  <a:schemeClr val="tx1"/>
                </a:solidFill>
                <a:latin typeface="+mn-lt"/>
                <a:ea typeface="+mn-ea"/>
                <a:cs typeface="+mn-cs"/>
              </a:defRPr>
            </a:lvl5pPr>
            <a:lvl6pPr marL="2514099" indent="-228555" algn="l" defTabSz="457109" rtl="0" eaLnBrk="1" latinLnBrk="0" hangingPunct="1">
              <a:spcBef>
                <a:spcPct val="20000"/>
              </a:spcBef>
              <a:buFont typeface="Arial"/>
              <a:buChar char="•"/>
              <a:defRPr sz="2000" kern="1200">
                <a:solidFill>
                  <a:schemeClr val="tx1"/>
                </a:solidFill>
                <a:latin typeface="+mn-lt"/>
                <a:ea typeface="+mn-ea"/>
                <a:cs typeface="+mn-cs"/>
              </a:defRPr>
            </a:lvl6pPr>
            <a:lvl7pPr marL="2971208" indent="-228555" algn="l" defTabSz="457109" rtl="0" eaLnBrk="1" latinLnBrk="0" hangingPunct="1">
              <a:spcBef>
                <a:spcPct val="20000"/>
              </a:spcBef>
              <a:buFont typeface="Arial"/>
              <a:buChar char="•"/>
              <a:defRPr sz="2000" kern="1200">
                <a:solidFill>
                  <a:schemeClr val="tx1"/>
                </a:solidFill>
                <a:latin typeface="+mn-lt"/>
                <a:ea typeface="+mn-ea"/>
                <a:cs typeface="+mn-cs"/>
              </a:defRPr>
            </a:lvl7pPr>
            <a:lvl8pPr marL="3428318" indent="-228555" algn="l" defTabSz="457109" rtl="0" eaLnBrk="1" latinLnBrk="0" hangingPunct="1">
              <a:spcBef>
                <a:spcPct val="20000"/>
              </a:spcBef>
              <a:buFont typeface="Arial"/>
              <a:buChar char="•"/>
              <a:defRPr sz="2000" kern="1200">
                <a:solidFill>
                  <a:schemeClr val="tx1"/>
                </a:solidFill>
                <a:latin typeface="+mn-lt"/>
                <a:ea typeface="+mn-ea"/>
                <a:cs typeface="+mn-cs"/>
              </a:defRPr>
            </a:lvl8pPr>
            <a:lvl9pPr marL="3885427" indent="-228555" algn="l" defTabSz="457109"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ja-JP" b="0" dirty="0"/>
              <a:t>Broadcast variables let programmer keep </a:t>
            </a:r>
            <a:r>
              <a:rPr lang="en-US" altLang="ja-JP" b="0" dirty="0" smtClean="0"/>
              <a:t>a </a:t>
            </a:r>
            <a:r>
              <a:rPr lang="en-US" altLang="ja-JP" dirty="0" smtClean="0"/>
              <a:t>read-only</a:t>
            </a:r>
            <a:r>
              <a:rPr lang="en-US" altLang="ja-JP" b="0" dirty="0" smtClean="0"/>
              <a:t> </a:t>
            </a:r>
            <a:r>
              <a:rPr lang="en-US" altLang="ja-JP" b="0" dirty="0"/>
              <a:t>variable cached on each </a:t>
            </a:r>
            <a:r>
              <a:rPr lang="en-US" altLang="ja-JP" b="0" dirty="0" smtClean="0"/>
              <a:t>machine rather </a:t>
            </a:r>
            <a:r>
              <a:rPr lang="en-US" altLang="ja-JP" b="0" dirty="0"/>
              <a:t>than shipping a copy of it with </a:t>
            </a:r>
            <a:r>
              <a:rPr lang="en-US" altLang="ja-JP" b="0" dirty="0" smtClean="0"/>
              <a:t>tasks</a:t>
            </a:r>
          </a:p>
          <a:p>
            <a:endParaRPr lang="en-US" altLang="ja-JP" b="0" dirty="0"/>
          </a:p>
          <a:p>
            <a:pPr lvl="1"/>
            <a:r>
              <a:rPr lang="en-US" altLang="ja-JP" b="0" dirty="0"/>
              <a:t>For example, to give every node a copy </a:t>
            </a:r>
            <a:r>
              <a:rPr lang="en-US" altLang="ja-JP" b="0" dirty="0" smtClean="0"/>
              <a:t>of a </a:t>
            </a:r>
            <a:r>
              <a:rPr lang="en-US" altLang="ja-JP" b="0" dirty="0"/>
              <a:t>large input dataset </a:t>
            </a:r>
            <a:r>
              <a:rPr lang="en-US" altLang="ja-JP" b="0" dirty="0" smtClean="0"/>
              <a:t>efficiently</a:t>
            </a:r>
          </a:p>
          <a:p>
            <a:pPr marL="456988" lvl="1" indent="0">
              <a:buNone/>
            </a:pPr>
            <a:endParaRPr lang="en-US" altLang="ja-JP" b="0" dirty="0"/>
          </a:p>
          <a:p>
            <a:r>
              <a:rPr lang="en-US" altLang="ja-JP" b="0" dirty="0"/>
              <a:t>Spark also attempts to distribute </a:t>
            </a:r>
            <a:r>
              <a:rPr lang="en-US" altLang="ja-JP" b="0" dirty="0" smtClean="0"/>
              <a:t>broadcast variables </a:t>
            </a:r>
            <a:r>
              <a:rPr lang="en-US" altLang="ja-JP" b="0" dirty="0"/>
              <a:t>using efficient broadcast </a:t>
            </a:r>
            <a:r>
              <a:rPr lang="en-US" altLang="ja-JP" b="0" dirty="0" smtClean="0"/>
              <a:t>algorithms to </a:t>
            </a:r>
            <a:r>
              <a:rPr lang="en-US" altLang="ja-JP" b="0" dirty="0"/>
              <a:t>reduce communication cost</a:t>
            </a:r>
            <a:endParaRPr kumimoji="1" lang="en-US" altLang="ja-JP" dirty="0"/>
          </a:p>
        </p:txBody>
      </p:sp>
    </p:spTree>
    <p:extLst>
      <p:ext uri="{BB962C8B-B14F-4D97-AF65-F5344CB8AC3E}">
        <p14:creationId xmlns:p14="http://schemas.microsoft.com/office/powerpoint/2010/main" val="31007895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ja-JP" dirty="0"/>
              <a:t>Spark Essentials: </a:t>
            </a:r>
            <a:r>
              <a:rPr lang="en-US" altLang="ja-JP" b="0" i="1" dirty="0"/>
              <a:t>Broadcast Variables</a:t>
            </a:r>
            <a:endParaRPr kumimoji="1" lang="ja-JP" altLang="en-US" dirty="0"/>
          </a:p>
        </p:txBody>
      </p:sp>
      <p:pic>
        <p:nvPicPr>
          <p:cNvPr id="8" name="Picture 7"/>
          <p:cNvPicPr>
            <a:picLocks noChangeAspect="1"/>
          </p:cNvPicPr>
          <p:nvPr/>
        </p:nvPicPr>
        <p:blipFill>
          <a:blip r:embed="rId2"/>
          <a:stretch>
            <a:fillRect/>
          </a:stretch>
        </p:blipFill>
        <p:spPr>
          <a:xfrm>
            <a:off x="1221412" y="1433945"/>
            <a:ext cx="6731644" cy="4556561"/>
          </a:xfrm>
          <a:prstGeom prst="rect">
            <a:avLst/>
          </a:prstGeom>
        </p:spPr>
      </p:pic>
    </p:spTree>
    <p:extLst>
      <p:ext uri="{BB962C8B-B14F-4D97-AF65-F5344CB8AC3E}">
        <p14:creationId xmlns:p14="http://schemas.microsoft.com/office/powerpoint/2010/main" val="22820896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a:t>Spark Essentials: </a:t>
            </a:r>
            <a:r>
              <a:rPr kumimoji="1" lang="en-US" altLang="ja-JP" b="0" i="1" dirty="0"/>
              <a:t>RDD </a:t>
            </a:r>
            <a:r>
              <a:rPr kumimoji="1" lang="en-US" altLang="ja-JP" b="0" i="1" dirty="0" smtClean="0"/>
              <a:t>Limitations</a:t>
            </a:r>
            <a:endParaRPr kumimoji="1" lang="ja-JP" altLang="en-US" b="0" i="1" dirty="0"/>
          </a:p>
        </p:txBody>
      </p:sp>
      <p:pic>
        <p:nvPicPr>
          <p:cNvPr id="8" name="Picture 7"/>
          <p:cNvPicPr>
            <a:picLocks noChangeAspect="1"/>
          </p:cNvPicPr>
          <p:nvPr/>
        </p:nvPicPr>
        <p:blipFill>
          <a:blip r:embed="rId3"/>
          <a:stretch>
            <a:fillRect/>
          </a:stretch>
        </p:blipFill>
        <p:spPr>
          <a:xfrm>
            <a:off x="0" y="1165083"/>
            <a:ext cx="9144000" cy="3946922"/>
          </a:xfrm>
          <a:prstGeom prst="rect">
            <a:avLst/>
          </a:prstGeom>
        </p:spPr>
      </p:pic>
      <p:sp>
        <p:nvSpPr>
          <p:cNvPr id="2" name="TextBox 1"/>
          <p:cNvSpPr txBox="1"/>
          <p:nvPr/>
        </p:nvSpPr>
        <p:spPr>
          <a:xfrm>
            <a:off x="321547" y="5235191"/>
            <a:ext cx="8581293" cy="1200329"/>
          </a:xfrm>
          <a:prstGeom prst="rect">
            <a:avLst/>
          </a:prstGeom>
          <a:noFill/>
        </p:spPr>
        <p:txBody>
          <a:bodyPr wrap="square" rtlCol="0">
            <a:spAutoFit/>
          </a:bodyPr>
          <a:lstStyle/>
          <a:p>
            <a:r>
              <a:rPr kumimoji="1" lang="en-US" altLang="ja-JP" dirty="0"/>
              <a:t>RDD Limitations</a:t>
            </a:r>
          </a:p>
          <a:p>
            <a:pPr marL="171450" indent="-171450">
              <a:buFont typeface="Arial" panose="020B0604020202020204" pitchFamily="34" charset="0"/>
              <a:buChar char="•"/>
            </a:pPr>
            <a:r>
              <a:rPr lang="en-US" altLang="ja-JP" dirty="0"/>
              <a:t>Slow with non-JVM languages such as Python</a:t>
            </a:r>
          </a:p>
          <a:p>
            <a:pPr marL="171450" indent="-171450">
              <a:buFont typeface="Arial" panose="020B0604020202020204" pitchFamily="34" charset="0"/>
              <a:buChar char="•"/>
            </a:pPr>
            <a:r>
              <a:rPr lang="en-US" altLang="ja-JP" dirty="0"/>
              <a:t>Can not be optimized by Spark</a:t>
            </a:r>
          </a:p>
          <a:p>
            <a:pPr marL="171450" indent="-171450">
              <a:buFont typeface="Arial" panose="020B0604020202020204" pitchFamily="34" charset="0"/>
              <a:buChar char="•"/>
            </a:pPr>
            <a:r>
              <a:rPr lang="en-US" altLang="ja-JP" dirty="0"/>
              <a:t>Difficult to understand what is going on</a:t>
            </a:r>
            <a:endParaRPr kumimoji="1" lang="ja-JP" altLang="en-US" dirty="0"/>
          </a:p>
        </p:txBody>
      </p:sp>
    </p:spTree>
    <p:extLst>
      <p:ext uri="{BB962C8B-B14F-4D97-AF65-F5344CB8AC3E}">
        <p14:creationId xmlns:p14="http://schemas.microsoft.com/office/powerpoint/2010/main" val="12486109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kumimoji="1" lang="en-US" altLang="ja-JP" dirty="0"/>
              <a:t>Spark Essentials: </a:t>
            </a:r>
            <a:r>
              <a:rPr kumimoji="1" lang="en-US" altLang="ja-JP" b="0" i="1" dirty="0" err="1"/>
              <a:t>DataFrame</a:t>
            </a:r>
            <a:r>
              <a:rPr kumimoji="1" lang="en-US" altLang="ja-JP" b="0" i="1" dirty="0"/>
              <a:t> </a:t>
            </a:r>
            <a:r>
              <a:rPr kumimoji="1" lang="en-US" altLang="ja-JP" b="0" i="1" dirty="0" smtClean="0"/>
              <a:t>and Dataset</a:t>
            </a:r>
            <a:endParaRPr kumimoji="1" lang="ja-JP" altLang="en-US" b="0" i="1" dirty="0"/>
          </a:p>
        </p:txBody>
      </p:sp>
      <p:sp>
        <p:nvSpPr>
          <p:cNvPr id="3" name="Text Placeholder 3"/>
          <p:cNvSpPr txBox="1">
            <a:spLocks/>
          </p:cNvSpPr>
          <p:nvPr/>
        </p:nvSpPr>
        <p:spPr>
          <a:xfrm>
            <a:off x="570861" y="1123141"/>
            <a:ext cx="6885016" cy="4714951"/>
          </a:xfrm>
          <a:prstGeom prst="rect">
            <a:avLst/>
          </a:prstGeom>
        </p:spPr>
        <p:txBody>
          <a:bodyPr>
            <a:normAutofit lnSpcReduction="10000"/>
          </a:bodyPr>
          <a:lstStyle>
            <a:lvl1pPr marL="212966" indent="-212966" algn="l" defTabSz="457109" rtl="0" eaLnBrk="1" latinLnBrk="0" hangingPunct="1">
              <a:spcBef>
                <a:spcPts val="0"/>
              </a:spcBef>
              <a:spcAft>
                <a:spcPts val="280"/>
              </a:spcAft>
              <a:buFont typeface="Arial"/>
              <a:buChar char="•"/>
              <a:defRPr sz="2000" b="1" kern="1200">
                <a:solidFill>
                  <a:schemeClr val="tx1"/>
                </a:solidFill>
                <a:latin typeface="+mn-lt"/>
                <a:ea typeface="+mn-ea"/>
                <a:cs typeface="+mn-cs"/>
              </a:defRPr>
            </a:lvl1pPr>
            <a:lvl2pPr marL="638897" indent="-181909" algn="l" defTabSz="457109" rtl="0" eaLnBrk="1" latinLnBrk="0" hangingPunct="1">
              <a:spcBef>
                <a:spcPts val="0"/>
              </a:spcBef>
              <a:spcAft>
                <a:spcPts val="280"/>
              </a:spcAft>
              <a:buFont typeface="Arial"/>
              <a:buChar char="–"/>
              <a:defRPr sz="1800" kern="1200">
                <a:solidFill>
                  <a:schemeClr val="tx1"/>
                </a:solidFill>
                <a:latin typeface="+mn-lt"/>
                <a:ea typeface="+mn-ea"/>
                <a:cs typeface="+mn-cs"/>
              </a:defRPr>
            </a:lvl2pPr>
            <a:lvl3pPr marL="1064827" indent="-150851" algn="l" defTabSz="457109" rtl="0" eaLnBrk="1" latinLnBrk="0" hangingPunct="1">
              <a:spcBef>
                <a:spcPts val="0"/>
              </a:spcBef>
              <a:spcAft>
                <a:spcPts val="280"/>
              </a:spcAft>
              <a:buFont typeface="Arial"/>
              <a:buChar char="•"/>
              <a:defRPr sz="1600" kern="1200">
                <a:solidFill>
                  <a:schemeClr val="tx1"/>
                </a:solidFill>
                <a:latin typeface="+mn-lt"/>
                <a:ea typeface="+mn-ea"/>
                <a:cs typeface="+mn-cs"/>
              </a:defRPr>
            </a:lvl3pPr>
            <a:lvl4pPr marL="1543999" indent="-173034" algn="l" defTabSz="457109" rtl="0" eaLnBrk="1" latinLnBrk="0" hangingPunct="1">
              <a:spcBef>
                <a:spcPts val="0"/>
              </a:spcBef>
              <a:spcAft>
                <a:spcPts val="280"/>
              </a:spcAft>
              <a:buFont typeface="Arial"/>
              <a:buChar char="–"/>
              <a:defRPr sz="1400" kern="1200">
                <a:solidFill>
                  <a:schemeClr val="tx1"/>
                </a:solidFill>
                <a:latin typeface="+mn-lt"/>
                <a:ea typeface="+mn-ea"/>
                <a:cs typeface="+mn-cs"/>
              </a:defRPr>
            </a:lvl4pPr>
            <a:lvl5pPr marL="1969930" indent="-141977" algn="l" defTabSz="457109" rtl="0" eaLnBrk="1" latinLnBrk="0" hangingPunct="1">
              <a:spcBef>
                <a:spcPts val="0"/>
              </a:spcBef>
              <a:spcAft>
                <a:spcPts val="280"/>
              </a:spcAft>
              <a:buFont typeface="Arial"/>
              <a:buChar char="»"/>
              <a:defRPr sz="1200" kern="1200">
                <a:solidFill>
                  <a:schemeClr val="tx1"/>
                </a:solidFill>
                <a:latin typeface="+mn-lt"/>
                <a:ea typeface="+mn-ea"/>
                <a:cs typeface="+mn-cs"/>
              </a:defRPr>
            </a:lvl5pPr>
            <a:lvl6pPr marL="2514099" indent="-228555" algn="l" defTabSz="457109" rtl="0" eaLnBrk="1" latinLnBrk="0" hangingPunct="1">
              <a:spcBef>
                <a:spcPct val="20000"/>
              </a:spcBef>
              <a:buFont typeface="Arial"/>
              <a:buChar char="•"/>
              <a:defRPr sz="2000" kern="1200">
                <a:solidFill>
                  <a:schemeClr val="tx1"/>
                </a:solidFill>
                <a:latin typeface="+mn-lt"/>
                <a:ea typeface="+mn-ea"/>
                <a:cs typeface="+mn-cs"/>
              </a:defRPr>
            </a:lvl6pPr>
            <a:lvl7pPr marL="2971208" indent="-228555" algn="l" defTabSz="457109" rtl="0" eaLnBrk="1" latinLnBrk="0" hangingPunct="1">
              <a:spcBef>
                <a:spcPct val="20000"/>
              </a:spcBef>
              <a:buFont typeface="Arial"/>
              <a:buChar char="•"/>
              <a:defRPr sz="2000" kern="1200">
                <a:solidFill>
                  <a:schemeClr val="tx1"/>
                </a:solidFill>
                <a:latin typeface="+mn-lt"/>
                <a:ea typeface="+mn-ea"/>
                <a:cs typeface="+mn-cs"/>
              </a:defRPr>
            </a:lvl7pPr>
            <a:lvl8pPr marL="3428318" indent="-228555" algn="l" defTabSz="457109" rtl="0" eaLnBrk="1" latinLnBrk="0" hangingPunct="1">
              <a:spcBef>
                <a:spcPct val="20000"/>
              </a:spcBef>
              <a:buFont typeface="Arial"/>
              <a:buChar char="•"/>
              <a:defRPr sz="2000" kern="1200">
                <a:solidFill>
                  <a:schemeClr val="tx1"/>
                </a:solidFill>
                <a:latin typeface="+mn-lt"/>
                <a:ea typeface="+mn-ea"/>
                <a:cs typeface="+mn-cs"/>
              </a:defRPr>
            </a:lvl8pPr>
            <a:lvl9pPr marL="3885427" indent="-228555" algn="l" defTabSz="457109" rtl="0" eaLnBrk="1" latinLnBrk="0" hangingPunct="1">
              <a:spcBef>
                <a:spcPct val="20000"/>
              </a:spcBef>
              <a:buFont typeface="Arial"/>
              <a:buChar char="•"/>
              <a:defRPr sz="2000" kern="1200">
                <a:solidFill>
                  <a:schemeClr val="tx1"/>
                </a:solidFill>
                <a:latin typeface="+mn-lt"/>
                <a:ea typeface="+mn-ea"/>
                <a:cs typeface="+mn-cs"/>
              </a:defRPr>
            </a:lvl9pPr>
          </a:lstStyle>
          <a:p>
            <a:r>
              <a:rPr kumimoji="1" lang="en-US" altLang="ja-JP" dirty="0" err="1" smtClean="0"/>
              <a:t>DataFrame</a:t>
            </a:r>
            <a:endParaRPr kumimoji="1" lang="en-US" altLang="ja-JP" dirty="0" smtClean="0"/>
          </a:p>
          <a:p>
            <a:pPr lvl="1"/>
            <a:r>
              <a:rPr kumimoji="1" lang="en-US" altLang="ja-JP" dirty="0" smtClean="0"/>
              <a:t>Pros</a:t>
            </a:r>
          </a:p>
          <a:p>
            <a:pPr lvl="2"/>
            <a:r>
              <a:rPr kumimoji="1" lang="en-US" altLang="ja-JP" dirty="0" smtClean="0"/>
              <a:t>Provides high level abstraction</a:t>
            </a:r>
          </a:p>
          <a:p>
            <a:pPr lvl="3"/>
            <a:r>
              <a:rPr lang="en-US" altLang="ja-JP" dirty="0" smtClean="0"/>
              <a:t>Logical </a:t>
            </a:r>
            <a:r>
              <a:rPr lang="en-US" altLang="ja-JP" dirty="0"/>
              <a:t>plan </a:t>
            </a:r>
            <a:r>
              <a:rPr lang="en-US" altLang="ja-JP" dirty="0" smtClean="0"/>
              <a:t>representing </a:t>
            </a:r>
            <a:r>
              <a:rPr lang="en-US" altLang="ja-JP" dirty="0"/>
              <a:t>data and </a:t>
            </a:r>
            <a:r>
              <a:rPr lang="en-US" altLang="ja-JP" dirty="0" smtClean="0"/>
              <a:t>schema</a:t>
            </a:r>
          </a:p>
          <a:p>
            <a:pPr lvl="3"/>
            <a:r>
              <a:rPr kumimoji="1" lang="en-US" altLang="ja-JP" dirty="0" smtClean="0"/>
              <a:t>Logical plan is transformed to physical plan during execution</a:t>
            </a:r>
          </a:p>
          <a:p>
            <a:pPr lvl="2"/>
            <a:r>
              <a:rPr kumimoji="1" lang="en-US" altLang="ja-JP" dirty="0" smtClean="0"/>
              <a:t>Spark to </a:t>
            </a:r>
            <a:r>
              <a:rPr lang="en-US" altLang="ja-JP" dirty="0" smtClean="0"/>
              <a:t>figure </a:t>
            </a:r>
            <a:r>
              <a:rPr lang="en-US" altLang="ja-JP" dirty="0"/>
              <a:t>out the most efficient way to do what you want to </a:t>
            </a:r>
            <a:r>
              <a:rPr lang="en-US" altLang="ja-JP" dirty="0" smtClean="0"/>
              <a:t>do</a:t>
            </a:r>
          </a:p>
          <a:p>
            <a:pPr lvl="3"/>
            <a:r>
              <a:rPr lang="en-US" altLang="ja-JP" dirty="0" smtClean="0"/>
              <a:t>Custom </a:t>
            </a:r>
            <a:r>
              <a:rPr lang="en-US" altLang="ja-JP" dirty="0"/>
              <a:t>memory management (project Tungsten</a:t>
            </a:r>
            <a:r>
              <a:rPr lang="en-US" altLang="ja-JP" dirty="0" smtClean="0"/>
              <a:t>)</a:t>
            </a:r>
          </a:p>
          <a:p>
            <a:pPr lvl="3"/>
            <a:r>
              <a:rPr lang="en-US" altLang="ja-JP" dirty="0" smtClean="0"/>
              <a:t>Optimized </a:t>
            </a:r>
            <a:r>
              <a:rPr lang="en-US" altLang="ja-JP" dirty="0"/>
              <a:t>execution plans (Catalyst optimizer)</a:t>
            </a:r>
            <a:endParaRPr lang="en-US" altLang="ja-JP" dirty="0" smtClean="0"/>
          </a:p>
          <a:p>
            <a:pPr lvl="1"/>
            <a:r>
              <a:rPr kumimoji="1" lang="en-US" altLang="ja-JP" dirty="0" smtClean="0"/>
              <a:t>Cons</a:t>
            </a:r>
          </a:p>
          <a:p>
            <a:pPr lvl="2"/>
            <a:r>
              <a:rPr lang="en-US" altLang="ja-JP" dirty="0" smtClean="0"/>
              <a:t>Compile-time </a:t>
            </a:r>
            <a:r>
              <a:rPr lang="en-US" altLang="ja-JP" dirty="0"/>
              <a:t>type </a:t>
            </a:r>
            <a:r>
              <a:rPr lang="en-US" altLang="ja-JP" dirty="0" smtClean="0"/>
              <a:t>safety is gone!</a:t>
            </a:r>
          </a:p>
          <a:p>
            <a:pPr lvl="2"/>
            <a:endParaRPr kumimoji="1" lang="en-US" altLang="ja-JP" dirty="0"/>
          </a:p>
          <a:p>
            <a:r>
              <a:rPr kumimoji="1" lang="en-US" altLang="ja-JP" dirty="0" smtClean="0"/>
              <a:t>Dataset</a:t>
            </a:r>
          </a:p>
          <a:p>
            <a:pPr lvl="1"/>
            <a:r>
              <a:rPr kumimoji="1" lang="en-US" altLang="ja-JP" dirty="0" smtClean="0"/>
              <a:t>Brings back the compile time type safety</a:t>
            </a:r>
          </a:p>
          <a:p>
            <a:pPr lvl="2"/>
            <a:endParaRPr kumimoji="1" lang="en-US" altLang="ja-JP" dirty="0" smtClean="0"/>
          </a:p>
          <a:p>
            <a:r>
              <a:rPr kumimoji="1" lang="en-US" altLang="ja-JP" dirty="0"/>
              <a:t>Reference: </a:t>
            </a:r>
            <a:r>
              <a:rPr kumimoji="1" lang="en-US" altLang="ja-JP" dirty="0" err="1" smtClean="0">
                <a:hlinkClick r:id="rId2"/>
              </a:rPr>
              <a:t>DataFrames</a:t>
            </a:r>
            <a:r>
              <a:rPr kumimoji="1" lang="en-US" altLang="ja-JP" dirty="0" smtClean="0">
                <a:hlinkClick r:id="rId2"/>
              </a:rPr>
              <a:t> and Datasets</a:t>
            </a:r>
            <a:endParaRPr kumimoji="1" lang="en-US" altLang="ja-JP" dirty="0" smtClean="0"/>
          </a:p>
          <a:p>
            <a:endParaRPr kumimoji="1" lang="en-US" altLang="ja-JP" dirty="0"/>
          </a:p>
        </p:txBody>
      </p:sp>
      <p:pic>
        <p:nvPicPr>
          <p:cNvPr id="1026" name="Picture 2" descr="http://community.datacamp.com.s3.amazonaws.com/community/production/ckeditor_assets/pictures/462/content_unified-apache-spark-2_0-api-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91" y="3999244"/>
            <a:ext cx="3427206" cy="191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2538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a:t>Spark Essentials: </a:t>
            </a:r>
            <a:r>
              <a:rPr kumimoji="1" lang="en-US" altLang="ja-JP" b="0" i="1" dirty="0"/>
              <a:t>Spark </a:t>
            </a:r>
            <a:r>
              <a:rPr kumimoji="1" lang="en-US" altLang="ja-JP" b="0" i="1" dirty="0" smtClean="0"/>
              <a:t>SQL Optimization</a:t>
            </a:r>
            <a:endParaRPr kumimoji="1" lang="ja-JP" altLang="en-US" b="0" i="1" dirty="0"/>
          </a:p>
        </p:txBody>
      </p:sp>
      <p:pic>
        <p:nvPicPr>
          <p:cNvPr id="9" name="Picture 8"/>
          <p:cNvPicPr>
            <a:picLocks noChangeAspect="1"/>
          </p:cNvPicPr>
          <p:nvPr/>
        </p:nvPicPr>
        <p:blipFill>
          <a:blip r:embed="rId2"/>
          <a:stretch>
            <a:fillRect/>
          </a:stretch>
        </p:blipFill>
        <p:spPr>
          <a:xfrm>
            <a:off x="221064" y="1119135"/>
            <a:ext cx="8643975" cy="4538087"/>
          </a:xfrm>
          <a:prstGeom prst="rect">
            <a:avLst/>
          </a:prstGeom>
        </p:spPr>
      </p:pic>
    </p:spTree>
    <p:extLst>
      <p:ext uri="{BB962C8B-B14F-4D97-AF65-F5344CB8AC3E}">
        <p14:creationId xmlns:p14="http://schemas.microsoft.com/office/powerpoint/2010/main" val="22945452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a:t>Spark Essentials: </a:t>
            </a:r>
            <a:r>
              <a:rPr kumimoji="1" lang="en-US" altLang="ja-JP" b="0" i="1" dirty="0"/>
              <a:t>Spark </a:t>
            </a:r>
            <a:r>
              <a:rPr kumimoji="1" lang="en-US" altLang="ja-JP" b="0" i="1" dirty="0" smtClean="0"/>
              <a:t>SQL</a:t>
            </a:r>
            <a:endParaRPr kumimoji="1" lang="ja-JP" altLang="en-US" b="0" i="1"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12517"/>
            <a:ext cx="9144000" cy="3960316"/>
          </a:xfrm>
          <a:prstGeom prst="rect">
            <a:avLst/>
          </a:prstGeom>
        </p:spPr>
      </p:pic>
      <p:sp>
        <p:nvSpPr>
          <p:cNvPr id="11" name="TextBox 10"/>
          <p:cNvSpPr txBox="1"/>
          <p:nvPr/>
        </p:nvSpPr>
        <p:spPr>
          <a:xfrm>
            <a:off x="561109" y="1111827"/>
            <a:ext cx="5413664" cy="1477328"/>
          </a:xfrm>
          <a:prstGeom prst="rect">
            <a:avLst/>
          </a:prstGeom>
          <a:noFill/>
        </p:spPr>
        <p:txBody>
          <a:bodyPr wrap="square" rtlCol="0">
            <a:spAutoFit/>
          </a:bodyPr>
          <a:lstStyle/>
          <a:p>
            <a:r>
              <a:rPr lang="en-US" altLang="ja-JP" dirty="0" smtClean="0"/>
              <a:t>Four </a:t>
            </a:r>
            <a:r>
              <a:rPr lang="en-US" altLang="ja-JP" dirty="0"/>
              <a:t>libraries of Spark </a:t>
            </a:r>
            <a:r>
              <a:rPr lang="en-US" altLang="ja-JP" dirty="0" smtClean="0"/>
              <a:t>SQL</a:t>
            </a:r>
            <a:endParaRPr lang="en-US" altLang="ja-JP" dirty="0"/>
          </a:p>
          <a:p>
            <a:pPr marL="285750" indent="-285750">
              <a:buFont typeface="Arial" panose="020B0604020202020204" pitchFamily="34" charset="0"/>
              <a:buChar char="•"/>
            </a:pPr>
            <a:r>
              <a:rPr lang="en-US" altLang="ja-JP" dirty="0"/>
              <a:t>Data Source API</a:t>
            </a:r>
          </a:p>
          <a:p>
            <a:pPr marL="285750" indent="-285750">
              <a:buFont typeface="Arial" panose="020B0604020202020204" pitchFamily="34" charset="0"/>
              <a:buChar char="•"/>
            </a:pPr>
            <a:r>
              <a:rPr lang="en-US" altLang="ja-JP" dirty="0" err="1"/>
              <a:t>DataFrame</a:t>
            </a:r>
            <a:r>
              <a:rPr lang="en-US" altLang="ja-JP" dirty="0"/>
              <a:t> API</a:t>
            </a:r>
          </a:p>
          <a:p>
            <a:pPr marL="285750" indent="-285750">
              <a:buFont typeface="Arial" panose="020B0604020202020204" pitchFamily="34" charset="0"/>
              <a:buChar char="•"/>
            </a:pPr>
            <a:r>
              <a:rPr lang="en-US" altLang="ja-JP" dirty="0"/>
              <a:t>Interpreter &amp; Optimizer</a:t>
            </a:r>
          </a:p>
          <a:p>
            <a:pPr marL="285750" indent="-285750">
              <a:buFont typeface="Arial" panose="020B0604020202020204" pitchFamily="34" charset="0"/>
              <a:buChar char="•"/>
            </a:pPr>
            <a:r>
              <a:rPr lang="en-US" altLang="ja-JP" dirty="0"/>
              <a:t>SQL Service</a:t>
            </a:r>
          </a:p>
        </p:txBody>
      </p:sp>
    </p:spTree>
    <p:extLst>
      <p:ext uri="{BB962C8B-B14F-4D97-AF65-F5344CB8AC3E}">
        <p14:creationId xmlns:p14="http://schemas.microsoft.com/office/powerpoint/2010/main" val="26608887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a:t>Spark Essentials: </a:t>
            </a:r>
            <a:r>
              <a:rPr kumimoji="1" lang="en-US" altLang="ja-JP" b="0" i="1" dirty="0"/>
              <a:t>Structured </a:t>
            </a:r>
            <a:r>
              <a:rPr kumimoji="1" lang="en-US" altLang="ja-JP" b="0" i="1" dirty="0" smtClean="0"/>
              <a:t>APIs in Spark</a:t>
            </a:r>
            <a:endParaRPr kumimoji="1" lang="ja-JP" altLang="en-US" b="0" i="1" dirty="0"/>
          </a:p>
        </p:txBody>
      </p:sp>
      <p:pic>
        <p:nvPicPr>
          <p:cNvPr id="8" name="Picture 7"/>
          <p:cNvPicPr>
            <a:picLocks noChangeAspect="1"/>
          </p:cNvPicPr>
          <p:nvPr/>
        </p:nvPicPr>
        <p:blipFill>
          <a:blip r:embed="rId2"/>
          <a:stretch>
            <a:fillRect/>
          </a:stretch>
        </p:blipFill>
        <p:spPr>
          <a:xfrm>
            <a:off x="0" y="1268015"/>
            <a:ext cx="9144000" cy="4321969"/>
          </a:xfrm>
          <a:prstGeom prst="rect">
            <a:avLst/>
          </a:prstGeom>
        </p:spPr>
      </p:pic>
    </p:spTree>
    <p:extLst>
      <p:ext uri="{BB962C8B-B14F-4D97-AF65-F5344CB8AC3E}">
        <p14:creationId xmlns:p14="http://schemas.microsoft.com/office/powerpoint/2010/main" val="15398090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kumimoji="1" lang="en-US" altLang="ja-JP" dirty="0"/>
              <a:t>Spark </a:t>
            </a:r>
            <a:r>
              <a:rPr kumimoji="1" lang="en-US" altLang="ja-JP" dirty="0" smtClean="0"/>
              <a:t>Advanced: </a:t>
            </a:r>
            <a:r>
              <a:rPr kumimoji="1" lang="en-US" altLang="ja-JP" b="0" i="1" dirty="0"/>
              <a:t>Machine </a:t>
            </a:r>
            <a:r>
              <a:rPr kumimoji="1" lang="en-US" altLang="ja-JP" b="0" i="1" dirty="0" smtClean="0"/>
              <a:t>Learning</a:t>
            </a:r>
            <a:endParaRPr kumimoji="1" lang="ja-JP" altLang="en-US" b="0" i="1" dirty="0"/>
          </a:p>
        </p:txBody>
      </p:sp>
      <p:pic>
        <p:nvPicPr>
          <p:cNvPr id="2" name="Picture 1"/>
          <p:cNvPicPr>
            <a:picLocks noChangeAspect="1"/>
          </p:cNvPicPr>
          <p:nvPr/>
        </p:nvPicPr>
        <p:blipFill>
          <a:blip r:embed="rId2"/>
          <a:stretch>
            <a:fillRect/>
          </a:stretch>
        </p:blipFill>
        <p:spPr>
          <a:xfrm>
            <a:off x="441180" y="1241280"/>
            <a:ext cx="8257218" cy="4639975"/>
          </a:xfrm>
          <a:prstGeom prst="rect">
            <a:avLst/>
          </a:prstGeom>
        </p:spPr>
      </p:pic>
    </p:spTree>
    <p:extLst>
      <p:ext uri="{BB962C8B-B14F-4D97-AF65-F5344CB8AC3E}">
        <p14:creationId xmlns:p14="http://schemas.microsoft.com/office/powerpoint/2010/main" val="30900592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pPr algn="ctr"/>
            <a:r>
              <a:rPr kumimoji="1" lang="en-US" altLang="ja-JP" dirty="0" smtClean="0"/>
              <a:t>Big Data Challenges</a:t>
            </a:r>
            <a:endParaRPr kumimoji="1" lang="ja-JP" altLang="en-US" dirty="0"/>
          </a:p>
        </p:txBody>
      </p:sp>
    </p:spTree>
    <p:extLst>
      <p:ext uri="{BB962C8B-B14F-4D97-AF65-F5344CB8AC3E}">
        <p14:creationId xmlns:p14="http://schemas.microsoft.com/office/powerpoint/2010/main" val="22656692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a:t>Spark </a:t>
            </a:r>
            <a:r>
              <a:rPr kumimoji="1" lang="en-US" altLang="ja-JP" dirty="0" smtClean="0"/>
              <a:t>Advanced: </a:t>
            </a:r>
            <a:r>
              <a:rPr kumimoji="1" lang="en-US" altLang="ja-JP" b="0" i="1" dirty="0"/>
              <a:t>Spark </a:t>
            </a:r>
            <a:r>
              <a:rPr kumimoji="1" lang="en-US" altLang="ja-JP" b="0" i="1" dirty="0" err="1" smtClean="0"/>
              <a:t>MLlib</a:t>
            </a:r>
            <a:endParaRPr kumimoji="1" lang="ja-JP" altLang="en-US" b="0" i="1" dirty="0"/>
          </a:p>
        </p:txBody>
      </p:sp>
      <p:pic>
        <p:nvPicPr>
          <p:cNvPr id="8" name="Picture 7"/>
          <p:cNvPicPr>
            <a:picLocks noChangeAspect="1"/>
          </p:cNvPicPr>
          <p:nvPr/>
        </p:nvPicPr>
        <p:blipFill>
          <a:blip r:embed="rId2"/>
          <a:stretch>
            <a:fillRect/>
          </a:stretch>
        </p:blipFill>
        <p:spPr>
          <a:xfrm>
            <a:off x="5320143" y="1672936"/>
            <a:ext cx="2620656" cy="4501610"/>
          </a:xfrm>
          <a:prstGeom prst="rect">
            <a:avLst/>
          </a:prstGeom>
          <a:solidFill>
            <a:srgbClr val="FFFFFF">
              <a:shade val="85000"/>
            </a:srgbClr>
          </a:solidFill>
          <a:ln w="190500" cap="rnd">
            <a:solidFill>
              <a:schemeClr val="accent3">
                <a:lumMod val="20000"/>
                <a:lumOff val="80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p:cNvPicPr>
            <a:picLocks noChangeAspect="1"/>
          </p:cNvPicPr>
          <p:nvPr/>
        </p:nvPicPr>
        <p:blipFill>
          <a:blip r:embed="rId3"/>
          <a:stretch>
            <a:fillRect/>
          </a:stretch>
        </p:blipFill>
        <p:spPr>
          <a:xfrm>
            <a:off x="924792" y="1652155"/>
            <a:ext cx="3031829" cy="4602100"/>
          </a:xfrm>
          <a:prstGeom prst="rect">
            <a:avLst/>
          </a:prstGeom>
          <a:solidFill>
            <a:srgbClr val="FFFFFF">
              <a:shade val="85000"/>
            </a:srgbClr>
          </a:solidFill>
          <a:ln w="190500" cap="rnd">
            <a:solidFill>
              <a:srgbClr val="00B050"/>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TextBox 9"/>
          <p:cNvSpPr txBox="1"/>
          <p:nvPr/>
        </p:nvSpPr>
        <p:spPr>
          <a:xfrm>
            <a:off x="779318" y="935182"/>
            <a:ext cx="5995555" cy="369332"/>
          </a:xfrm>
          <a:prstGeom prst="rect">
            <a:avLst/>
          </a:prstGeom>
          <a:noFill/>
        </p:spPr>
        <p:txBody>
          <a:bodyPr wrap="square" rtlCol="0">
            <a:spAutoFit/>
          </a:bodyPr>
          <a:lstStyle/>
          <a:p>
            <a:r>
              <a:rPr kumimoji="1" lang="en-US" altLang="ja-JP" dirty="0">
                <a:hlinkClick r:id="rId4"/>
              </a:rPr>
              <a:t>https://</a:t>
            </a:r>
            <a:r>
              <a:rPr kumimoji="1" lang="en-US" altLang="ja-JP" dirty="0" smtClean="0">
                <a:hlinkClick r:id="rId4"/>
              </a:rPr>
              <a:t>spark.apache.org/docs/latest/ml-statistics.html</a:t>
            </a:r>
            <a:endParaRPr kumimoji="1" lang="en-US" altLang="ja-JP" dirty="0" smtClean="0"/>
          </a:p>
        </p:txBody>
      </p:sp>
    </p:spTree>
    <p:extLst>
      <p:ext uri="{BB962C8B-B14F-4D97-AF65-F5344CB8AC3E}">
        <p14:creationId xmlns:p14="http://schemas.microsoft.com/office/powerpoint/2010/main" val="40507175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a:t>Spark </a:t>
            </a:r>
            <a:r>
              <a:rPr kumimoji="1" lang="en-US" altLang="ja-JP" dirty="0" smtClean="0"/>
              <a:t>Advanced: </a:t>
            </a:r>
            <a:r>
              <a:rPr kumimoji="1" lang="en-US" altLang="ja-JP" b="0" i="1" dirty="0"/>
              <a:t>Spark </a:t>
            </a:r>
            <a:r>
              <a:rPr kumimoji="1" lang="en-US" altLang="ja-JP" b="0" i="1" dirty="0" smtClean="0"/>
              <a:t>Streaming</a:t>
            </a:r>
            <a:endParaRPr kumimoji="1" lang="ja-JP" altLang="en-US" b="0" i="1" dirty="0"/>
          </a:p>
        </p:txBody>
      </p:sp>
      <p:sp>
        <p:nvSpPr>
          <p:cNvPr id="10" name="AutoShape 4" descr="Overview - Spark Streaming - Edure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4683"/>
            <a:ext cx="9144000" cy="3348633"/>
          </a:xfrm>
          <a:prstGeom prst="rect">
            <a:avLst/>
          </a:prstGeom>
        </p:spPr>
      </p:pic>
    </p:spTree>
    <p:extLst>
      <p:ext uri="{BB962C8B-B14F-4D97-AF65-F5344CB8AC3E}">
        <p14:creationId xmlns:p14="http://schemas.microsoft.com/office/powerpoint/2010/main" val="11867979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kumimoji="1" lang="en-US" altLang="ja-JP" dirty="0"/>
              <a:t>Spark </a:t>
            </a:r>
            <a:r>
              <a:rPr kumimoji="1" lang="en-US" altLang="ja-JP" dirty="0" smtClean="0"/>
              <a:t>Advanced: </a:t>
            </a:r>
            <a:r>
              <a:rPr kumimoji="1" lang="en-US" altLang="ja-JP" b="0" i="1" dirty="0"/>
              <a:t>Deep </a:t>
            </a:r>
            <a:r>
              <a:rPr kumimoji="1" lang="en-US" altLang="ja-JP" b="0" i="1" dirty="0" smtClean="0"/>
              <a:t>Learning</a:t>
            </a:r>
            <a:endParaRPr kumimoji="1" lang="ja-JP" altLang="en-US" b="0" i="1" dirty="0"/>
          </a:p>
        </p:txBody>
      </p:sp>
      <p:sp>
        <p:nvSpPr>
          <p:cNvPr id="10" name="Text Placeholder 3"/>
          <p:cNvSpPr txBox="1">
            <a:spLocks/>
          </p:cNvSpPr>
          <p:nvPr/>
        </p:nvSpPr>
        <p:spPr>
          <a:xfrm>
            <a:off x="621102" y="1293962"/>
            <a:ext cx="8057420" cy="5068227"/>
          </a:xfrm>
          <a:prstGeom prst="rect">
            <a:avLst/>
          </a:prstGeom>
        </p:spPr>
        <p:txBody>
          <a:bodyPr>
            <a:normAutofit/>
          </a:bodyPr>
          <a:lstStyle>
            <a:lvl1pPr marL="212966" indent="-212966" algn="l" defTabSz="457109" rtl="0" eaLnBrk="1" latinLnBrk="0" hangingPunct="1">
              <a:spcBef>
                <a:spcPts val="0"/>
              </a:spcBef>
              <a:spcAft>
                <a:spcPts val="280"/>
              </a:spcAft>
              <a:buFont typeface="Arial"/>
              <a:buChar char="•"/>
              <a:defRPr sz="2000" b="1" kern="1200">
                <a:solidFill>
                  <a:schemeClr val="tx1"/>
                </a:solidFill>
                <a:latin typeface="+mn-lt"/>
                <a:ea typeface="+mn-ea"/>
                <a:cs typeface="+mn-cs"/>
              </a:defRPr>
            </a:lvl1pPr>
            <a:lvl2pPr marL="638897" indent="-181909" algn="l" defTabSz="457109" rtl="0" eaLnBrk="1" latinLnBrk="0" hangingPunct="1">
              <a:spcBef>
                <a:spcPts val="0"/>
              </a:spcBef>
              <a:spcAft>
                <a:spcPts val="280"/>
              </a:spcAft>
              <a:buFont typeface="Arial"/>
              <a:buChar char="–"/>
              <a:defRPr sz="1800" kern="1200">
                <a:solidFill>
                  <a:schemeClr val="tx1"/>
                </a:solidFill>
                <a:latin typeface="+mn-lt"/>
                <a:ea typeface="+mn-ea"/>
                <a:cs typeface="+mn-cs"/>
              </a:defRPr>
            </a:lvl2pPr>
            <a:lvl3pPr marL="1064827" indent="-150851" algn="l" defTabSz="457109" rtl="0" eaLnBrk="1" latinLnBrk="0" hangingPunct="1">
              <a:spcBef>
                <a:spcPts val="0"/>
              </a:spcBef>
              <a:spcAft>
                <a:spcPts val="280"/>
              </a:spcAft>
              <a:buFont typeface="Arial"/>
              <a:buChar char="•"/>
              <a:defRPr sz="1600" kern="1200">
                <a:solidFill>
                  <a:schemeClr val="tx1"/>
                </a:solidFill>
                <a:latin typeface="+mn-lt"/>
                <a:ea typeface="+mn-ea"/>
                <a:cs typeface="+mn-cs"/>
              </a:defRPr>
            </a:lvl3pPr>
            <a:lvl4pPr marL="1543999" indent="-173034" algn="l" defTabSz="457109" rtl="0" eaLnBrk="1" latinLnBrk="0" hangingPunct="1">
              <a:spcBef>
                <a:spcPts val="0"/>
              </a:spcBef>
              <a:spcAft>
                <a:spcPts val="280"/>
              </a:spcAft>
              <a:buFont typeface="Arial"/>
              <a:buChar char="–"/>
              <a:defRPr sz="1400" kern="1200">
                <a:solidFill>
                  <a:schemeClr val="tx1"/>
                </a:solidFill>
                <a:latin typeface="+mn-lt"/>
                <a:ea typeface="+mn-ea"/>
                <a:cs typeface="+mn-cs"/>
              </a:defRPr>
            </a:lvl4pPr>
            <a:lvl5pPr marL="1969930" indent="-141977" algn="l" defTabSz="457109" rtl="0" eaLnBrk="1" latinLnBrk="0" hangingPunct="1">
              <a:spcBef>
                <a:spcPts val="0"/>
              </a:spcBef>
              <a:spcAft>
                <a:spcPts val="280"/>
              </a:spcAft>
              <a:buFont typeface="Arial"/>
              <a:buChar char="»"/>
              <a:defRPr sz="1200" kern="1200">
                <a:solidFill>
                  <a:schemeClr val="tx1"/>
                </a:solidFill>
                <a:latin typeface="+mn-lt"/>
                <a:ea typeface="+mn-ea"/>
                <a:cs typeface="+mn-cs"/>
              </a:defRPr>
            </a:lvl5pPr>
            <a:lvl6pPr marL="2514099" indent="-228555" algn="l" defTabSz="457109" rtl="0" eaLnBrk="1" latinLnBrk="0" hangingPunct="1">
              <a:spcBef>
                <a:spcPct val="20000"/>
              </a:spcBef>
              <a:buFont typeface="Arial"/>
              <a:buChar char="•"/>
              <a:defRPr sz="2000" kern="1200">
                <a:solidFill>
                  <a:schemeClr val="tx1"/>
                </a:solidFill>
                <a:latin typeface="+mn-lt"/>
                <a:ea typeface="+mn-ea"/>
                <a:cs typeface="+mn-cs"/>
              </a:defRPr>
            </a:lvl6pPr>
            <a:lvl7pPr marL="2971208" indent="-228555" algn="l" defTabSz="457109" rtl="0" eaLnBrk="1" latinLnBrk="0" hangingPunct="1">
              <a:spcBef>
                <a:spcPct val="20000"/>
              </a:spcBef>
              <a:buFont typeface="Arial"/>
              <a:buChar char="•"/>
              <a:defRPr sz="2000" kern="1200">
                <a:solidFill>
                  <a:schemeClr val="tx1"/>
                </a:solidFill>
                <a:latin typeface="+mn-lt"/>
                <a:ea typeface="+mn-ea"/>
                <a:cs typeface="+mn-cs"/>
              </a:defRPr>
            </a:lvl7pPr>
            <a:lvl8pPr marL="3428318" indent="-228555" algn="l" defTabSz="457109" rtl="0" eaLnBrk="1" latinLnBrk="0" hangingPunct="1">
              <a:spcBef>
                <a:spcPct val="20000"/>
              </a:spcBef>
              <a:buFont typeface="Arial"/>
              <a:buChar char="•"/>
              <a:defRPr sz="2000" kern="1200">
                <a:solidFill>
                  <a:schemeClr val="tx1"/>
                </a:solidFill>
                <a:latin typeface="+mn-lt"/>
                <a:ea typeface="+mn-ea"/>
                <a:cs typeface="+mn-cs"/>
              </a:defRPr>
            </a:lvl8pPr>
            <a:lvl9pPr marL="3885427" indent="-228555" algn="l" defTabSz="457109"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ja-JP" dirty="0"/>
              <a:t>Microsoft Machine Learning for Apache </a:t>
            </a:r>
            <a:r>
              <a:rPr lang="en-US" altLang="ja-JP" dirty="0" smtClean="0"/>
              <a:t>Spark (</a:t>
            </a:r>
            <a:r>
              <a:rPr kumimoji="1" lang="en-US" altLang="ja-JP" dirty="0" smtClean="0">
                <a:hlinkClick r:id="rId2"/>
              </a:rPr>
              <a:t>https</a:t>
            </a:r>
            <a:r>
              <a:rPr kumimoji="1" lang="en-US" altLang="ja-JP" dirty="0">
                <a:hlinkClick r:id="rId2"/>
              </a:rPr>
              <a:t>://</a:t>
            </a:r>
            <a:r>
              <a:rPr kumimoji="1" lang="en-US" altLang="ja-JP" dirty="0" smtClean="0">
                <a:hlinkClick r:id="rId2"/>
              </a:rPr>
              <a:t>github.com/Azure/mmlspark</a:t>
            </a:r>
            <a:r>
              <a:rPr kumimoji="1" lang="en-US" altLang="ja-JP" dirty="0" smtClean="0"/>
              <a:t>)</a:t>
            </a:r>
          </a:p>
          <a:p>
            <a:endParaRPr kumimoji="1" lang="en-US" altLang="ja-JP" dirty="0"/>
          </a:p>
          <a:p>
            <a:r>
              <a:rPr kumimoji="1" lang="en-US" altLang="ja-JP" dirty="0" smtClean="0"/>
              <a:t>DeepLearning4j </a:t>
            </a:r>
            <a:r>
              <a:rPr kumimoji="1" lang="en-US" altLang="ja-JP" dirty="0"/>
              <a:t>(</a:t>
            </a:r>
            <a:r>
              <a:rPr kumimoji="1" lang="en-US" altLang="ja-JP" dirty="0">
                <a:hlinkClick r:id="rId3"/>
              </a:rPr>
              <a:t>https://</a:t>
            </a:r>
            <a:r>
              <a:rPr kumimoji="1" lang="en-US" altLang="ja-JP" dirty="0" smtClean="0">
                <a:hlinkClick r:id="rId3"/>
              </a:rPr>
              <a:t>deeplearning4j.org/spark</a:t>
            </a:r>
            <a:r>
              <a:rPr kumimoji="1" lang="en-US" altLang="ja-JP" dirty="0" smtClean="0"/>
              <a:t>)</a:t>
            </a:r>
          </a:p>
          <a:p>
            <a:endParaRPr kumimoji="1" lang="en-US" altLang="ja-JP" dirty="0"/>
          </a:p>
          <a:p>
            <a:r>
              <a:rPr kumimoji="1" lang="en-US" altLang="ja-JP" dirty="0" err="1" smtClean="0"/>
              <a:t>BigDL</a:t>
            </a:r>
            <a:r>
              <a:rPr kumimoji="1" lang="en-US" altLang="ja-JP" dirty="0"/>
              <a:t> (</a:t>
            </a:r>
            <a:r>
              <a:rPr kumimoji="1" lang="en-US" altLang="ja-JP" dirty="0">
                <a:hlinkClick r:id="rId4"/>
              </a:rPr>
              <a:t>https://bigdl-project.github.io/master</a:t>
            </a:r>
            <a:r>
              <a:rPr kumimoji="1" lang="en-US" altLang="ja-JP" dirty="0" smtClean="0">
                <a:hlinkClick r:id="rId4"/>
              </a:rPr>
              <a:t>/</a:t>
            </a:r>
            <a:r>
              <a:rPr kumimoji="1" lang="en-US" altLang="ja-JP" dirty="0" smtClean="0"/>
              <a:t>)</a:t>
            </a:r>
          </a:p>
          <a:p>
            <a:endParaRPr kumimoji="1" lang="en-US" altLang="ja-JP" dirty="0" smtClean="0"/>
          </a:p>
          <a:p>
            <a:r>
              <a:rPr kumimoji="1" lang="en-US" altLang="ja-JP" dirty="0" err="1" smtClean="0"/>
              <a:t>Tensorframes</a:t>
            </a:r>
            <a:r>
              <a:rPr kumimoji="1" lang="en-US" altLang="ja-JP" dirty="0" smtClean="0"/>
              <a:t> </a:t>
            </a:r>
            <a:r>
              <a:rPr kumimoji="1" lang="en-US" altLang="ja-JP" dirty="0"/>
              <a:t>(</a:t>
            </a:r>
            <a:r>
              <a:rPr kumimoji="1" lang="en-US" altLang="ja-JP" dirty="0">
                <a:hlinkClick r:id="rId5"/>
              </a:rPr>
              <a:t>https://</a:t>
            </a:r>
            <a:r>
              <a:rPr kumimoji="1" lang="en-US" altLang="ja-JP" dirty="0" smtClean="0">
                <a:hlinkClick r:id="rId5"/>
              </a:rPr>
              <a:t>github.com/databricks/tensorframes</a:t>
            </a:r>
            <a:r>
              <a:rPr kumimoji="1" lang="en-US" altLang="ja-JP" dirty="0" smtClean="0"/>
              <a:t>)</a:t>
            </a:r>
          </a:p>
          <a:p>
            <a:endParaRPr kumimoji="1" lang="en-US" altLang="ja-JP" dirty="0"/>
          </a:p>
        </p:txBody>
      </p:sp>
    </p:spTree>
    <p:extLst>
      <p:ext uri="{BB962C8B-B14F-4D97-AF65-F5344CB8AC3E}">
        <p14:creationId xmlns:p14="http://schemas.microsoft.com/office/powerpoint/2010/main" val="23832359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kumimoji="1" lang="en-US" altLang="ja-JP" dirty="0" smtClean="0"/>
              <a:t>Resources</a:t>
            </a:r>
            <a:endParaRPr kumimoji="1" lang="ja-JP" altLang="en-US" dirty="0"/>
          </a:p>
        </p:txBody>
      </p:sp>
      <p:sp>
        <p:nvSpPr>
          <p:cNvPr id="7" name="Text Placeholder 3"/>
          <p:cNvSpPr txBox="1">
            <a:spLocks/>
          </p:cNvSpPr>
          <p:nvPr/>
        </p:nvSpPr>
        <p:spPr>
          <a:xfrm>
            <a:off x="621102" y="1293963"/>
            <a:ext cx="7804441" cy="4823808"/>
          </a:xfrm>
          <a:prstGeom prst="rect">
            <a:avLst/>
          </a:prstGeom>
        </p:spPr>
        <p:txBody>
          <a:bodyPr>
            <a:normAutofit/>
          </a:bodyPr>
          <a:lstStyle>
            <a:lvl1pPr marL="212966" indent="-212966" algn="l" defTabSz="457109" rtl="0" eaLnBrk="1" latinLnBrk="0" hangingPunct="1">
              <a:spcBef>
                <a:spcPts val="0"/>
              </a:spcBef>
              <a:spcAft>
                <a:spcPts val="280"/>
              </a:spcAft>
              <a:buFont typeface="Arial"/>
              <a:buChar char="•"/>
              <a:defRPr sz="2000" b="1" kern="1200">
                <a:solidFill>
                  <a:schemeClr val="tx1"/>
                </a:solidFill>
                <a:latin typeface="+mn-lt"/>
                <a:ea typeface="+mn-ea"/>
                <a:cs typeface="+mn-cs"/>
              </a:defRPr>
            </a:lvl1pPr>
            <a:lvl2pPr marL="638897" indent="-181909" algn="l" defTabSz="457109" rtl="0" eaLnBrk="1" latinLnBrk="0" hangingPunct="1">
              <a:spcBef>
                <a:spcPts val="0"/>
              </a:spcBef>
              <a:spcAft>
                <a:spcPts val="280"/>
              </a:spcAft>
              <a:buFont typeface="Arial"/>
              <a:buChar char="–"/>
              <a:defRPr sz="1800" kern="1200">
                <a:solidFill>
                  <a:schemeClr val="tx1"/>
                </a:solidFill>
                <a:latin typeface="+mn-lt"/>
                <a:ea typeface="+mn-ea"/>
                <a:cs typeface="+mn-cs"/>
              </a:defRPr>
            </a:lvl2pPr>
            <a:lvl3pPr marL="1064827" indent="-150851" algn="l" defTabSz="457109" rtl="0" eaLnBrk="1" latinLnBrk="0" hangingPunct="1">
              <a:spcBef>
                <a:spcPts val="0"/>
              </a:spcBef>
              <a:spcAft>
                <a:spcPts val="280"/>
              </a:spcAft>
              <a:buFont typeface="Arial"/>
              <a:buChar char="•"/>
              <a:defRPr sz="1600" kern="1200">
                <a:solidFill>
                  <a:schemeClr val="tx1"/>
                </a:solidFill>
                <a:latin typeface="+mn-lt"/>
                <a:ea typeface="+mn-ea"/>
                <a:cs typeface="+mn-cs"/>
              </a:defRPr>
            </a:lvl3pPr>
            <a:lvl4pPr marL="1543999" indent="-173034" algn="l" defTabSz="457109" rtl="0" eaLnBrk="1" latinLnBrk="0" hangingPunct="1">
              <a:spcBef>
                <a:spcPts val="0"/>
              </a:spcBef>
              <a:spcAft>
                <a:spcPts val="280"/>
              </a:spcAft>
              <a:buFont typeface="Arial"/>
              <a:buChar char="–"/>
              <a:defRPr sz="1400" kern="1200">
                <a:solidFill>
                  <a:schemeClr val="tx1"/>
                </a:solidFill>
                <a:latin typeface="+mn-lt"/>
                <a:ea typeface="+mn-ea"/>
                <a:cs typeface="+mn-cs"/>
              </a:defRPr>
            </a:lvl4pPr>
            <a:lvl5pPr marL="1969930" indent="-141977" algn="l" defTabSz="457109" rtl="0" eaLnBrk="1" latinLnBrk="0" hangingPunct="1">
              <a:spcBef>
                <a:spcPts val="0"/>
              </a:spcBef>
              <a:spcAft>
                <a:spcPts val="280"/>
              </a:spcAft>
              <a:buFont typeface="Arial"/>
              <a:buChar char="»"/>
              <a:defRPr sz="1200" kern="1200">
                <a:solidFill>
                  <a:schemeClr val="tx1"/>
                </a:solidFill>
                <a:latin typeface="+mn-lt"/>
                <a:ea typeface="+mn-ea"/>
                <a:cs typeface="+mn-cs"/>
              </a:defRPr>
            </a:lvl5pPr>
            <a:lvl6pPr marL="2514099" indent="-228555" algn="l" defTabSz="457109" rtl="0" eaLnBrk="1" latinLnBrk="0" hangingPunct="1">
              <a:spcBef>
                <a:spcPct val="20000"/>
              </a:spcBef>
              <a:buFont typeface="Arial"/>
              <a:buChar char="•"/>
              <a:defRPr sz="2000" kern="1200">
                <a:solidFill>
                  <a:schemeClr val="tx1"/>
                </a:solidFill>
                <a:latin typeface="+mn-lt"/>
                <a:ea typeface="+mn-ea"/>
                <a:cs typeface="+mn-cs"/>
              </a:defRPr>
            </a:lvl6pPr>
            <a:lvl7pPr marL="2971208" indent="-228555" algn="l" defTabSz="457109" rtl="0" eaLnBrk="1" latinLnBrk="0" hangingPunct="1">
              <a:spcBef>
                <a:spcPct val="20000"/>
              </a:spcBef>
              <a:buFont typeface="Arial"/>
              <a:buChar char="•"/>
              <a:defRPr sz="2000" kern="1200">
                <a:solidFill>
                  <a:schemeClr val="tx1"/>
                </a:solidFill>
                <a:latin typeface="+mn-lt"/>
                <a:ea typeface="+mn-ea"/>
                <a:cs typeface="+mn-cs"/>
              </a:defRPr>
            </a:lvl7pPr>
            <a:lvl8pPr marL="3428318" indent="-228555" algn="l" defTabSz="457109" rtl="0" eaLnBrk="1" latinLnBrk="0" hangingPunct="1">
              <a:spcBef>
                <a:spcPct val="20000"/>
              </a:spcBef>
              <a:buFont typeface="Arial"/>
              <a:buChar char="•"/>
              <a:defRPr sz="2000" kern="1200">
                <a:solidFill>
                  <a:schemeClr val="tx1"/>
                </a:solidFill>
                <a:latin typeface="+mn-lt"/>
                <a:ea typeface="+mn-ea"/>
                <a:cs typeface="+mn-cs"/>
              </a:defRPr>
            </a:lvl8pPr>
            <a:lvl9pPr marL="3885427" indent="-228555" algn="l" defTabSz="457109"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ja-JP" dirty="0" smtClean="0">
                <a:hlinkClick r:id="rId2"/>
              </a:rPr>
              <a:t>https</a:t>
            </a:r>
            <a:r>
              <a:rPr lang="en-US" altLang="ja-JP" dirty="0">
                <a:hlinkClick r:id="rId2"/>
              </a:rPr>
              <a:t>://</a:t>
            </a:r>
            <a:r>
              <a:rPr lang="en-US" altLang="ja-JP" dirty="0" smtClean="0">
                <a:hlinkClick r:id="rId2"/>
              </a:rPr>
              <a:t>training.databricks.com/visualapi.pdf</a:t>
            </a:r>
            <a:endParaRPr lang="en-US" altLang="ja-JP" dirty="0" smtClean="0"/>
          </a:p>
          <a:p>
            <a:endParaRPr lang="en-US" altLang="ja-JP" dirty="0"/>
          </a:p>
          <a:p>
            <a:r>
              <a:rPr lang="en-US" altLang="ja-JP" dirty="0">
                <a:hlinkClick r:id="rId3"/>
              </a:rPr>
              <a:t>http://nbviewer.jupyter.org/github/jkthompson/pyspark-pictures/blob/master/pyspark-pictures.ipynb</a:t>
            </a:r>
            <a:endParaRPr lang="en-US" altLang="ja-JP" dirty="0"/>
          </a:p>
          <a:p>
            <a:endParaRPr kumimoji="1" lang="en-US" altLang="ja-JP" dirty="0" smtClean="0">
              <a:hlinkClick r:id="rId4"/>
            </a:endParaRPr>
          </a:p>
          <a:p>
            <a:r>
              <a:rPr kumimoji="1" lang="en-US" altLang="ja-JP" dirty="0" smtClean="0">
                <a:hlinkClick r:id="rId4"/>
              </a:rPr>
              <a:t>https</a:t>
            </a:r>
            <a:r>
              <a:rPr kumimoji="1" lang="en-US" altLang="ja-JP" dirty="0">
                <a:hlinkClick r:id="rId4"/>
              </a:rPr>
              <a:t>://stanford.edu/~rezab/sparkclass/slides/itas_workshop.pdf</a:t>
            </a:r>
            <a:endParaRPr kumimoji="1" lang="en-US" altLang="ja-JP" dirty="0" smtClean="0">
              <a:hlinkClick r:id="rId4"/>
            </a:endParaRPr>
          </a:p>
          <a:p>
            <a:endParaRPr kumimoji="1" lang="en-US" altLang="ja-JP" dirty="0">
              <a:hlinkClick r:id="rId4"/>
            </a:endParaRPr>
          </a:p>
          <a:p>
            <a:r>
              <a:rPr kumimoji="1" lang="en-US" altLang="ja-JP" dirty="0" smtClean="0">
                <a:hlinkClick r:id="rId4"/>
              </a:rPr>
              <a:t>https</a:t>
            </a:r>
            <a:r>
              <a:rPr kumimoji="1" lang="en-US" altLang="ja-JP" dirty="0">
                <a:hlinkClick r:id="rId4"/>
              </a:rPr>
              <a:t>://www.edureka.co/blog/spark-tutorial/</a:t>
            </a:r>
          </a:p>
          <a:p>
            <a:endParaRPr kumimoji="1" lang="en-US" altLang="ja-JP" dirty="0" smtClean="0">
              <a:hlinkClick r:id="rId4"/>
            </a:endParaRPr>
          </a:p>
          <a:p>
            <a:r>
              <a:rPr kumimoji="1" lang="en-US" altLang="ja-JP" dirty="0" smtClean="0">
                <a:hlinkClick r:id="rId4"/>
              </a:rPr>
              <a:t>https</a:t>
            </a:r>
            <a:r>
              <a:rPr kumimoji="1" lang="en-US" altLang="ja-JP" dirty="0">
                <a:hlinkClick r:id="rId4"/>
              </a:rPr>
              <a:t>://data-flair.training/blogs/apache-spark-for-beginners</a:t>
            </a:r>
            <a:r>
              <a:rPr kumimoji="1" lang="en-US" altLang="ja-JP" dirty="0" smtClean="0">
                <a:hlinkClick r:id="rId4"/>
              </a:rPr>
              <a:t>/</a:t>
            </a:r>
            <a:endParaRPr kumimoji="1" lang="en-US" altLang="ja-JP" dirty="0" smtClean="0"/>
          </a:p>
          <a:p>
            <a:endParaRPr kumimoji="1" lang="en-US" altLang="ja-JP" dirty="0" smtClean="0"/>
          </a:p>
          <a:p>
            <a:r>
              <a:rPr kumimoji="1" lang="en-US" altLang="ja-JP" dirty="0">
                <a:hlinkClick r:id="rId5"/>
              </a:rPr>
              <a:t>https://</a:t>
            </a:r>
            <a:r>
              <a:rPr kumimoji="1" lang="en-US" altLang="ja-JP" dirty="0" smtClean="0">
                <a:hlinkClick r:id="rId5"/>
              </a:rPr>
              <a:t>docs.databricks.com/spark/latest/training/index.html</a:t>
            </a:r>
            <a:endParaRPr kumimoji="1" lang="en-US" altLang="ja-JP" dirty="0"/>
          </a:p>
          <a:p>
            <a:pPr marL="0" indent="0">
              <a:buNone/>
            </a:pPr>
            <a:endParaRPr kumimoji="1" lang="en-US" altLang="ja-JP" dirty="0" smtClean="0"/>
          </a:p>
          <a:p>
            <a:endParaRPr kumimoji="1" lang="en-US" altLang="ja-JP" dirty="0" smtClean="0"/>
          </a:p>
          <a:p>
            <a:endParaRPr kumimoji="1" lang="en-US" altLang="ja-JP" dirty="0"/>
          </a:p>
        </p:txBody>
      </p:sp>
    </p:spTree>
    <p:extLst>
      <p:ext uri="{BB962C8B-B14F-4D97-AF65-F5344CB8AC3E}">
        <p14:creationId xmlns:p14="http://schemas.microsoft.com/office/powerpoint/2010/main" val="13894126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Hands On</a:t>
            </a:r>
            <a:endParaRPr kumimoji="1" lang="ja-JP" altLang="en-US" dirty="0"/>
          </a:p>
        </p:txBody>
      </p:sp>
      <p:sp>
        <p:nvSpPr>
          <p:cNvPr id="7" name="Text Placeholder 3"/>
          <p:cNvSpPr txBox="1">
            <a:spLocks/>
          </p:cNvSpPr>
          <p:nvPr/>
        </p:nvSpPr>
        <p:spPr>
          <a:xfrm>
            <a:off x="621102" y="1293963"/>
            <a:ext cx="7804441" cy="4823808"/>
          </a:xfrm>
          <a:prstGeom prst="rect">
            <a:avLst/>
          </a:prstGeom>
        </p:spPr>
        <p:txBody>
          <a:bodyPr>
            <a:normAutofit/>
          </a:bodyPr>
          <a:lstStyle>
            <a:lvl1pPr marL="212966" indent="-212966" algn="l" defTabSz="457109" rtl="0" eaLnBrk="1" latinLnBrk="0" hangingPunct="1">
              <a:spcBef>
                <a:spcPts val="0"/>
              </a:spcBef>
              <a:spcAft>
                <a:spcPts val="280"/>
              </a:spcAft>
              <a:buFont typeface="Arial"/>
              <a:buChar char="•"/>
              <a:defRPr sz="2000" b="1" kern="1200">
                <a:solidFill>
                  <a:schemeClr val="tx1"/>
                </a:solidFill>
                <a:latin typeface="+mn-lt"/>
                <a:ea typeface="+mn-ea"/>
                <a:cs typeface="+mn-cs"/>
              </a:defRPr>
            </a:lvl1pPr>
            <a:lvl2pPr marL="638897" indent="-181909" algn="l" defTabSz="457109" rtl="0" eaLnBrk="1" latinLnBrk="0" hangingPunct="1">
              <a:spcBef>
                <a:spcPts val="0"/>
              </a:spcBef>
              <a:spcAft>
                <a:spcPts val="280"/>
              </a:spcAft>
              <a:buFont typeface="Arial"/>
              <a:buChar char="–"/>
              <a:defRPr sz="1800" kern="1200">
                <a:solidFill>
                  <a:schemeClr val="tx1"/>
                </a:solidFill>
                <a:latin typeface="+mn-lt"/>
                <a:ea typeface="+mn-ea"/>
                <a:cs typeface="+mn-cs"/>
              </a:defRPr>
            </a:lvl2pPr>
            <a:lvl3pPr marL="1064827" indent="-150851" algn="l" defTabSz="457109" rtl="0" eaLnBrk="1" latinLnBrk="0" hangingPunct="1">
              <a:spcBef>
                <a:spcPts val="0"/>
              </a:spcBef>
              <a:spcAft>
                <a:spcPts val="280"/>
              </a:spcAft>
              <a:buFont typeface="Arial"/>
              <a:buChar char="•"/>
              <a:defRPr sz="1600" kern="1200">
                <a:solidFill>
                  <a:schemeClr val="tx1"/>
                </a:solidFill>
                <a:latin typeface="+mn-lt"/>
                <a:ea typeface="+mn-ea"/>
                <a:cs typeface="+mn-cs"/>
              </a:defRPr>
            </a:lvl3pPr>
            <a:lvl4pPr marL="1543999" indent="-173034" algn="l" defTabSz="457109" rtl="0" eaLnBrk="1" latinLnBrk="0" hangingPunct="1">
              <a:spcBef>
                <a:spcPts val="0"/>
              </a:spcBef>
              <a:spcAft>
                <a:spcPts val="280"/>
              </a:spcAft>
              <a:buFont typeface="Arial"/>
              <a:buChar char="–"/>
              <a:defRPr sz="1400" kern="1200">
                <a:solidFill>
                  <a:schemeClr val="tx1"/>
                </a:solidFill>
                <a:latin typeface="+mn-lt"/>
                <a:ea typeface="+mn-ea"/>
                <a:cs typeface="+mn-cs"/>
              </a:defRPr>
            </a:lvl4pPr>
            <a:lvl5pPr marL="1969930" indent="-141977" algn="l" defTabSz="457109" rtl="0" eaLnBrk="1" latinLnBrk="0" hangingPunct="1">
              <a:spcBef>
                <a:spcPts val="0"/>
              </a:spcBef>
              <a:spcAft>
                <a:spcPts val="280"/>
              </a:spcAft>
              <a:buFont typeface="Arial"/>
              <a:buChar char="»"/>
              <a:defRPr sz="1200" kern="1200">
                <a:solidFill>
                  <a:schemeClr val="tx1"/>
                </a:solidFill>
                <a:latin typeface="+mn-lt"/>
                <a:ea typeface="+mn-ea"/>
                <a:cs typeface="+mn-cs"/>
              </a:defRPr>
            </a:lvl5pPr>
            <a:lvl6pPr marL="2514099" indent="-228555" algn="l" defTabSz="457109" rtl="0" eaLnBrk="1" latinLnBrk="0" hangingPunct="1">
              <a:spcBef>
                <a:spcPct val="20000"/>
              </a:spcBef>
              <a:buFont typeface="Arial"/>
              <a:buChar char="•"/>
              <a:defRPr sz="2000" kern="1200">
                <a:solidFill>
                  <a:schemeClr val="tx1"/>
                </a:solidFill>
                <a:latin typeface="+mn-lt"/>
                <a:ea typeface="+mn-ea"/>
                <a:cs typeface="+mn-cs"/>
              </a:defRPr>
            </a:lvl6pPr>
            <a:lvl7pPr marL="2971208" indent="-228555" algn="l" defTabSz="457109" rtl="0" eaLnBrk="1" latinLnBrk="0" hangingPunct="1">
              <a:spcBef>
                <a:spcPct val="20000"/>
              </a:spcBef>
              <a:buFont typeface="Arial"/>
              <a:buChar char="•"/>
              <a:defRPr sz="2000" kern="1200">
                <a:solidFill>
                  <a:schemeClr val="tx1"/>
                </a:solidFill>
                <a:latin typeface="+mn-lt"/>
                <a:ea typeface="+mn-ea"/>
                <a:cs typeface="+mn-cs"/>
              </a:defRPr>
            </a:lvl7pPr>
            <a:lvl8pPr marL="3428318" indent="-228555" algn="l" defTabSz="457109" rtl="0" eaLnBrk="1" latinLnBrk="0" hangingPunct="1">
              <a:spcBef>
                <a:spcPct val="20000"/>
              </a:spcBef>
              <a:buFont typeface="Arial"/>
              <a:buChar char="•"/>
              <a:defRPr sz="2000" kern="1200">
                <a:solidFill>
                  <a:schemeClr val="tx1"/>
                </a:solidFill>
                <a:latin typeface="+mn-lt"/>
                <a:ea typeface="+mn-ea"/>
                <a:cs typeface="+mn-cs"/>
              </a:defRPr>
            </a:lvl8pPr>
            <a:lvl9pPr marL="3885427" indent="-228555" algn="l" defTabSz="457109" rtl="0" eaLnBrk="1" latinLnBrk="0" hangingPunct="1">
              <a:spcBef>
                <a:spcPct val="20000"/>
              </a:spcBef>
              <a:buFont typeface="Arial"/>
              <a:buChar char="•"/>
              <a:defRPr sz="2000" kern="1200">
                <a:solidFill>
                  <a:schemeClr val="tx1"/>
                </a:solidFill>
                <a:latin typeface="+mn-lt"/>
                <a:ea typeface="+mn-ea"/>
                <a:cs typeface="+mn-cs"/>
              </a:defRPr>
            </a:lvl9pPr>
          </a:lstStyle>
          <a:p>
            <a:r>
              <a:rPr kumimoji="1" lang="en-US" altLang="ja-JP" dirty="0" smtClean="0"/>
              <a:t>Zeppelin</a:t>
            </a:r>
          </a:p>
          <a:p>
            <a:r>
              <a:rPr kumimoji="1" lang="en-US" altLang="ja-JP" dirty="0" smtClean="0"/>
              <a:t>RDD, Dataset</a:t>
            </a:r>
          </a:p>
          <a:p>
            <a:pPr lvl="1"/>
            <a:r>
              <a:rPr kumimoji="1" lang="en-US" altLang="ja-JP" dirty="0" smtClean="0"/>
              <a:t>Action and Transformation methods</a:t>
            </a:r>
          </a:p>
          <a:p>
            <a:r>
              <a:rPr kumimoji="1" lang="en-US" altLang="ja-JP" dirty="0" smtClean="0"/>
              <a:t>Spark</a:t>
            </a:r>
            <a:r>
              <a:rPr kumimoji="1" lang="ja-JP" altLang="en-US" dirty="0"/>
              <a:t> </a:t>
            </a:r>
            <a:r>
              <a:rPr kumimoji="1" lang="en-US" altLang="ja-JP" dirty="0" smtClean="0"/>
              <a:t>SQL</a:t>
            </a:r>
          </a:p>
          <a:p>
            <a:endParaRPr kumimoji="1" lang="en-US" altLang="ja-JP" dirty="0"/>
          </a:p>
          <a:p>
            <a:r>
              <a:rPr kumimoji="1" lang="en-US" altLang="ja-JP" dirty="0" smtClean="0"/>
              <a:t>Example Notebooks</a:t>
            </a:r>
          </a:p>
          <a:p>
            <a:pPr lvl="1"/>
            <a:r>
              <a:rPr kumimoji="1" lang="en-US" altLang="ja-JP" dirty="0">
                <a:hlinkClick r:id="rId2"/>
              </a:rPr>
              <a:t>https://</a:t>
            </a:r>
            <a:r>
              <a:rPr kumimoji="1" lang="en-US" altLang="ja-JP" dirty="0" smtClean="0">
                <a:hlinkClick r:id="rId2"/>
              </a:rPr>
              <a:t>github.com/hortonworks-gallery/zeppelin-notebooks</a:t>
            </a:r>
            <a:endParaRPr kumimoji="1" lang="en-US" altLang="ja-JP" dirty="0" smtClean="0"/>
          </a:p>
        </p:txBody>
      </p:sp>
    </p:spTree>
    <p:extLst>
      <p:ext uri="{BB962C8B-B14F-4D97-AF65-F5344CB8AC3E}">
        <p14:creationId xmlns:p14="http://schemas.microsoft.com/office/powerpoint/2010/main" val="34164844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kumimoji="1" lang="en-US" altLang="ja-JP" dirty="0" smtClean="0"/>
              <a:t>Backup</a:t>
            </a:r>
            <a:endParaRPr kumimoji="1" lang="ja-JP" altLang="en-US" dirty="0"/>
          </a:p>
        </p:txBody>
      </p:sp>
    </p:spTree>
    <p:extLst>
      <p:ext uri="{BB962C8B-B14F-4D97-AF65-F5344CB8AC3E}">
        <p14:creationId xmlns:p14="http://schemas.microsoft.com/office/powerpoint/2010/main" val="24412130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b="0" dirty="0"/>
              <a:t>The Four V's of Big </a:t>
            </a:r>
            <a:r>
              <a:rPr lang="en-US" altLang="ja-JP" b="0" dirty="0" smtClean="0"/>
              <a:t>Data - IBM</a:t>
            </a:r>
            <a:endParaRPr lang="en-US" altLang="ja-JP" b="0" dirty="0"/>
          </a:p>
        </p:txBody>
      </p:sp>
      <p:pic>
        <p:nvPicPr>
          <p:cNvPr id="1026" name="Picture 2" descr="The Four V's of Big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5" y="896671"/>
            <a:ext cx="9014604" cy="553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0259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kumimoji="1" lang="en-US" altLang="ja-JP" dirty="0" smtClean="0"/>
              <a:t>Hadoop</a:t>
            </a:r>
            <a:endParaRPr kumimoji="1" lang="ja-JP" altLang="en-US" dirty="0"/>
          </a:p>
        </p:txBody>
      </p:sp>
      <p:pic>
        <p:nvPicPr>
          <p:cNvPr id="3080" name="Picture 8" descr="Image result for hadoop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0345" y="1721796"/>
            <a:ext cx="3530633" cy="3530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254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Hadoop 1.x Approach (1/4)</a:t>
            </a:r>
            <a:endParaRPr kumimoji="1" lang="ja-JP" altLang="en-US" dirty="0"/>
          </a:p>
        </p:txBody>
      </p:sp>
      <p:sp>
        <p:nvSpPr>
          <p:cNvPr id="7" name="Text Placeholder 3"/>
          <p:cNvSpPr txBox="1">
            <a:spLocks/>
          </p:cNvSpPr>
          <p:nvPr/>
        </p:nvSpPr>
        <p:spPr>
          <a:xfrm>
            <a:off x="621102" y="1293963"/>
            <a:ext cx="7959480" cy="4805502"/>
          </a:xfrm>
          <a:prstGeom prst="rect">
            <a:avLst/>
          </a:prstGeom>
        </p:spPr>
        <p:txBody>
          <a:bodyPr>
            <a:normAutofit/>
          </a:bodyPr>
          <a:lstStyle>
            <a:lvl1pPr marL="212966" indent="-212966" algn="l" defTabSz="457109" rtl="0" eaLnBrk="1" latinLnBrk="0" hangingPunct="1">
              <a:spcBef>
                <a:spcPts val="0"/>
              </a:spcBef>
              <a:spcAft>
                <a:spcPts val="280"/>
              </a:spcAft>
              <a:buFont typeface="Arial"/>
              <a:buChar char="•"/>
              <a:defRPr sz="2000" b="1" kern="1200">
                <a:solidFill>
                  <a:schemeClr val="tx1"/>
                </a:solidFill>
                <a:latin typeface="+mn-lt"/>
                <a:ea typeface="+mn-ea"/>
                <a:cs typeface="+mn-cs"/>
              </a:defRPr>
            </a:lvl1pPr>
            <a:lvl2pPr marL="638897" indent="-181909" algn="l" defTabSz="457109" rtl="0" eaLnBrk="1" latinLnBrk="0" hangingPunct="1">
              <a:spcBef>
                <a:spcPts val="0"/>
              </a:spcBef>
              <a:spcAft>
                <a:spcPts val="280"/>
              </a:spcAft>
              <a:buFont typeface="Arial"/>
              <a:buChar char="–"/>
              <a:defRPr sz="1800" kern="1200">
                <a:solidFill>
                  <a:schemeClr val="tx1"/>
                </a:solidFill>
                <a:latin typeface="+mn-lt"/>
                <a:ea typeface="+mn-ea"/>
                <a:cs typeface="+mn-cs"/>
              </a:defRPr>
            </a:lvl2pPr>
            <a:lvl3pPr marL="1064827" indent="-150851" algn="l" defTabSz="457109" rtl="0" eaLnBrk="1" latinLnBrk="0" hangingPunct="1">
              <a:spcBef>
                <a:spcPts val="0"/>
              </a:spcBef>
              <a:spcAft>
                <a:spcPts val="280"/>
              </a:spcAft>
              <a:buFont typeface="Arial"/>
              <a:buChar char="•"/>
              <a:defRPr sz="1600" kern="1200">
                <a:solidFill>
                  <a:schemeClr val="tx1"/>
                </a:solidFill>
                <a:latin typeface="+mn-lt"/>
                <a:ea typeface="+mn-ea"/>
                <a:cs typeface="+mn-cs"/>
              </a:defRPr>
            </a:lvl3pPr>
            <a:lvl4pPr marL="1543999" indent="-173034" algn="l" defTabSz="457109" rtl="0" eaLnBrk="1" latinLnBrk="0" hangingPunct="1">
              <a:spcBef>
                <a:spcPts val="0"/>
              </a:spcBef>
              <a:spcAft>
                <a:spcPts val="280"/>
              </a:spcAft>
              <a:buFont typeface="Arial"/>
              <a:buChar char="–"/>
              <a:defRPr sz="1400" kern="1200">
                <a:solidFill>
                  <a:schemeClr val="tx1"/>
                </a:solidFill>
                <a:latin typeface="+mn-lt"/>
                <a:ea typeface="+mn-ea"/>
                <a:cs typeface="+mn-cs"/>
              </a:defRPr>
            </a:lvl4pPr>
            <a:lvl5pPr marL="1969930" indent="-141977" algn="l" defTabSz="457109" rtl="0" eaLnBrk="1" latinLnBrk="0" hangingPunct="1">
              <a:spcBef>
                <a:spcPts val="0"/>
              </a:spcBef>
              <a:spcAft>
                <a:spcPts val="280"/>
              </a:spcAft>
              <a:buFont typeface="Arial"/>
              <a:buChar char="»"/>
              <a:defRPr sz="1200" kern="1200">
                <a:solidFill>
                  <a:schemeClr val="tx1"/>
                </a:solidFill>
                <a:latin typeface="+mn-lt"/>
                <a:ea typeface="+mn-ea"/>
                <a:cs typeface="+mn-cs"/>
              </a:defRPr>
            </a:lvl5pPr>
            <a:lvl6pPr marL="2514099" indent="-228555" algn="l" defTabSz="457109" rtl="0" eaLnBrk="1" latinLnBrk="0" hangingPunct="1">
              <a:spcBef>
                <a:spcPct val="20000"/>
              </a:spcBef>
              <a:buFont typeface="Arial"/>
              <a:buChar char="•"/>
              <a:defRPr sz="2000" kern="1200">
                <a:solidFill>
                  <a:schemeClr val="tx1"/>
                </a:solidFill>
                <a:latin typeface="+mn-lt"/>
                <a:ea typeface="+mn-ea"/>
                <a:cs typeface="+mn-cs"/>
              </a:defRPr>
            </a:lvl6pPr>
            <a:lvl7pPr marL="2971208" indent="-228555" algn="l" defTabSz="457109" rtl="0" eaLnBrk="1" latinLnBrk="0" hangingPunct="1">
              <a:spcBef>
                <a:spcPct val="20000"/>
              </a:spcBef>
              <a:buFont typeface="Arial"/>
              <a:buChar char="•"/>
              <a:defRPr sz="2000" kern="1200">
                <a:solidFill>
                  <a:schemeClr val="tx1"/>
                </a:solidFill>
                <a:latin typeface="+mn-lt"/>
                <a:ea typeface="+mn-ea"/>
                <a:cs typeface="+mn-cs"/>
              </a:defRPr>
            </a:lvl7pPr>
            <a:lvl8pPr marL="3428318" indent="-228555" algn="l" defTabSz="457109" rtl="0" eaLnBrk="1" latinLnBrk="0" hangingPunct="1">
              <a:spcBef>
                <a:spcPct val="20000"/>
              </a:spcBef>
              <a:buFont typeface="Arial"/>
              <a:buChar char="•"/>
              <a:defRPr sz="2000" kern="1200">
                <a:solidFill>
                  <a:schemeClr val="tx1"/>
                </a:solidFill>
                <a:latin typeface="+mn-lt"/>
                <a:ea typeface="+mn-ea"/>
                <a:cs typeface="+mn-cs"/>
              </a:defRPr>
            </a:lvl8pPr>
            <a:lvl9pPr marL="3885427" indent="-228555" algn="l" defTabSz="457109"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ja-JP" b="0" dirty="0" smtClean="0"/>
              <a:t>Data Distribution</a:t>
            </a:r>
          </a:p>
          <a:p>
            <a:pPr lvl="1"/>
            <a:r>
              <a:rPr lang="en-US" altLang="ja-JP" b="0" dirty="0" smtClean="0"/>
              <a:t>Distributed </a:t>
            </a:r>
            <a:r>
              <a:rPr lang="en-US" altLang="ja-JP" b="0" dirty="0"/>
              <a:t>to all the nodes in the </a:t>
            </a:r>
            <a:r>
              <a:rPr lang="en-US" altLang="ja-JP" b="0" dirty="0" smtClean="0"/>
              <a:t>cluster</a:t>
            </a:r>
          </a:p>
          <a:p>
            <a:pPr lvl="1"/>
            <a:r>
              <a:rPr lang="en-US" altLang="ja-JP" b="0" dirty="0" smtClean="0"/>
              <a:t>Replicated </a:t>
            </a:r>
            <a:r>
              <a:rPr lang="en-US" altLang="ja-JP" b="0" dirty="0"/>
              <a:t>to several nodes</a:t>
            </a:r>
            <a:endParaRPr kumimoji="1" lang="en-US" altLang="ja-JP" dirty="0"/>
          </a:p>
        </p:txBody>
      </p:sp>
      <p:pic>
        <p:nvPicPr>
          <p:cNvPr id="4" name="Picture 3"/>
          <p:cNvPicPr>
            <a:picLocks noChangeAspect="1"/>
          </p:cNvPicPr>
          <p:nvPr/>
        </p:nvPicPr>
        <p:blipFill>
          <a:blip r:embed="rId2"/>
          <a:stretch>
            <a:fillRect/>
          </a:stretch>
        </p:blipFill>
        <p:spPr>
          <a:xfrm>
            <a:off x="1223675" y="2453120"/>
            <a:ext cx="5921710" cy="3578225"/>
          </a:xfrm>
          <a:prstGeom prst="rect">
            <a:avLst/>
          </a:prstGeom>
        </p:spPr>
      </p:pic>
    </p:spTree>
    <p:extLst>
      <p:ext uri="{BB962C8B-B14F-4D97-AF65-F5344CB8AC3E}">
        <p14:creationId xmlns:p14="http://schemas.microsoft.com/office/powerpoint/2010/main" val="35907065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Hadoop</a:t>
            </a:r>
            <a:r>
              <a:rPr kumimoji="1" lang="en-US" altLang="ja-JP" dirty="0"/>
              <a:t> </a:t>
            </a:r>
            <a:r>
              <a:rPr kumimoji="1" lang="en-US" altLang="ja-JP" dirty="0" smtClean="0"/>
              <a:t>1.x Approach (2/4)</a:t>
            </a:r>
            <a:endParaRPr kumimoji="1" lang="ja-JP" altLang="en-US" dirty="0"/>
          </a:p>
        </p:txBody>
      </p:sp>
      <p:sp>
        <p:nvSpPr>
          <p:cNvPr id="7" name="Text Placeholder 3"/>
          <p:cNvSpPr txBox="1">
            <a:spLocks/>
          </p:cNvSpPr>
          <p:nvPr/>
        </p:nvSpPr>
        <p:spPr>
          <a:xfrm>
            <a:off x="621102" y="1293963"/>
            <a:ext cx="8116498" cy="4805502"/>
          </a:xfrm>
          <a:prstGeom prst="rect">
            <a:avLst/>
          </a:prstGeom>
        </p:spPr>
        <p:txBody>
          <a:bodyPr>
            <a:normAutofit/>
          </a:bodyPr>
          <a:lstStyle>
            <a:lvl1pPr marL="212966" indent="-212966" algn="l" defTabSz="457109" rtl="0" eaLnBrk="1" latinLnBrk="0" hangingPunct="1">
              <a:spcBef>
                <a:spcPts val="0"/>
              </a:spcBef>
              <a:spcAft>
                <a:spcPts val="280"/>
              </a:spcAft>
              <a:buFont typeface="Arial"/>
              <a:buChar char="•"/>
              <a:defRPr sz="2000" b="1" kern="1200">
                <a:solidFill>
                  <a:schemeClr val="tx1"/>
                </a:solidFill>
                <a:latin typeface="+mn-lt"/>
                <a:ea typeface="+mn-ea"/>
                <a:cs typeface="+mn-cs"/>
              </a:defRPr>
            </a:lvl1pPr>
            <a:lvl2pPr marL="638897" indent="-181909" algn="l" defTabSz="457109" rtl="0" eaLnBrk="1" latinLnBrk="0" hangingPunct="1">
              <a:spcBef>
                <a:spcPts val="0"/>
              </a:spcBef>
              <a:spcAft>
                <a:spcPts val="280"/>
              </a:spcAft>
              <a:buFont typeface="Arial"/>
              <a:buChar char="–"/>
              <a:defRPr sz="1800" kern="1200">
                <a:solidFill>
                  <a:schemeClr val="tx1"/>
                </a:solidFill>
                <a:latin typeface="+mn-lt"/>
                <a:ea typeface="+mn-ea"/>
                <a:cs typeface="+mn-cs"/>
              </a:defRPr>
            </a:lvl2pPr>
            <a:lvl3pPr marL="1064827" indent="-150851" algn="l" defTabSz="457109" rtl="0" eaLnBrk="1" latinLnBrk="0" hangingPunct="1">
              <a:spcBef>
                <a:spcPts val="0"/>
              </a:spcBef>
              <a:spcAft>
                <a:spcPts val="280"/>
              </a:spcAft>
              <a:buFont typeface="Arial"/>
              <a:buChar char="•"/>
              <a:defRPr sz="1600" kern="1200">
                <a:solidFill>
                  <a:schemeClr val="tx1"/>
                </a:solidFill>
                <a:latin typeface="+mn-lt"/>
                <a:ea typeface="+mn-ea"/>
                <a:cs typeface="+mn-cs"/>
              </a:defRPr>
            </a:lvl3pPr>
            <a:lvl4pPr marL="1543999" indent="-173034" algn="l" defTabSz="457109" rtl="0" eaLnBrk="1" latinLnBrk="0" hangingPunct="1">
              <a:spcBef>
                <a:spcPts val="0"/>
              </a:spcBef>
              <a:spcAft>
                <a:spcPts val="280"/>
              </a:spcAft>
              <a:buFont typeface="Arial"/>
              <a:buChar char="–"/>
              <a:defRPr sz="1400" kern="1200">
                <a:solidFill>
                  <a:schemeClr val="tx1"/>
                </a:solidFill>
                <a:latin typeface="+mn-lt"/>
                <a:ea typeface="+mn-ea"/>
                <a:cs typeface="+mn-cs"/>
              </a:defRPr>
            </a:lvl4pPr>
            <a:lvl5pPr marL="1969930" indent="-141977" algn="l" defTabSz="457109" rtl="0" eaLnBrk="1" latinLnBrk="0" hangingPunct="1">
              <a:spcBef>
                <a:spcPts val="0"/>
              </a:spcBef>
              <a:spcAft>
                <a:spcPts val="280"/>
              </a:spcAft>
              <a:buFont typeface="Arial"/>
              <a:buChar char="»"/>
              <a:defRPr sz="1200" kern="1200">
                <a:solidFill>
                  <a:schemeClr val="tx1"/>
                </a:solidFill>
                <a:latin typeface="+mn-lt"/>
                <a:ea typeface="+mn-ea"/>
                <a:cs typeface="+mn-cs"/>
              </a:defRPr>
            </a:lvl5pPr>
            <a:lvl6pPr marL="2514099" indent="-228555" algn="l" defTabSz="457109" rtl="0" eaLnBrk="1" latinLnBrk="0" hangingPunct="1">
              <a:spcBef>
                <a:spcPct val="20000"/>
              </a:spcBef>
              <a:buFont typeface="Arial"/>
              <a:buChar char="•"/>
              <a:defRPr sz="2000" kern="1200">
                <a:solidFill>
                  <a:schemeClr val="tx1"/>
                </a:solidFill>
                <a:latin typeface="+mn-lt"/>
                <a:ea typeface="+mn-ea"/>
                <a:cs typeface="+mn-cs"/>
              </a:defRPr>
            </a:lvl6pPr>
            <a:lvl7pPr marL="2971208" indent="-228555" algn="l" defTabSz="457109" rtl="0" eaLnBrk="1" latinLnBrk="0" hangingPunct="1">
              <a:spcBef>
                <a:spcPct val="20000"/>
              </a:spcBef>
              <a:buFont typeface="Arial"/>
              <a:buChar char="•"/>
              <a:defRPr sz="2000" kern="1200">
                <a:solidFill>
                  <a:schemeClr val="tx1"/>
                </a:solidFill>
                <a:latin typeface="+mn-lt"/>
                <a:ea typeface="+mn-ea"/>
                <a:cs typeface="+mn-cs"/>
              </a:defRPr>
            </a:lvl7pPr>
            <a:lvl8pPr marL="3428318" indent="-228555" algn="l" defTabSz="457109" rtl="0" eaLnBrk="1" latinLnBrk="0" hangingPunct="1">
              <a:spcBef>
                <a:spcPct val="20000"/>
              </a:spcBef>
              <a:buFont typeface="Arial"/>
              <a:buChar char="•"/>
              <a:defRPr sz="2000" kern="1200">
                <a:solidFill>
                  <a:schemeClr val="tx1"/>
                </a:solidFill>
                <a:latin typeface="+mn-lt"/>
                <a:ea typeface="+mn-ea"/>
                <a:cs typeface="+mn-cs"/>
              </a:defRPr>
            </a:lvl8pPr>
            <a:lvl9pPr marL="3885427" indent="-228555" algn="l" defTabSz="457109"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ja-JP" b="0" dirty="0" smtClean="0"/>
              <a:t>Move </a:t>
            </a:r>
            <a:r>
              <a:rPr lang="en-US" altLang="ja-JP" b="0" dirty="0"/>
              <a:t>computation to the </a:t>
            </a:r>
            <a:r>
              <a:rPr lang="en-US" altLang="ja-JP" b="0" dirty="0" smtClean="0"/>
              <a:t>data</a:t>
            </a:r>
          </a:p>
          <a:p>
            <a:pPr lvl="1"/>
            <a:r>
              <a:rPr lang="en-US" altLang="ja-JP" b="0" dirty="0" smtClean="0"/>
              <a:t>Whenever </a:t>
            </a:r>
            <a:r>
              <a:rPr lang="en-US" altLang="ja-JP" b="0" dirty="0"/>
              <a:t>possible, rather than moving data for processing, computation is moved to the node that contains the </a:t>
            </a:r>
            <a:r>
              <a:rPr lang="en-US" altLang="ja-JP" b="0" dirty="0" smtClean="0"/>
              <a:t>data</a:t>
            </a:r>
          </a:p>
          <a:p>
            <a:pPr lvl="1"/>
            <a:endParaRPr lang="en-US" altLang="ja-JP" b="0" dirty="0" smtClean="0"/>
          </a:p>
          <a:p>
            <a:pPr lvl="1"/>
            <a:r>
              <a:rPr lang="en-US" altLang="ja-JP" b="0" dirty="0" smtClean="0"/>
              <a:t>Most </a:t>
            </a:r>
            <a:r>
              <a:rPr lang="en-US" altLang="ja-JP" b="0" dirty="0"/>
              <a:t>data is read from local disk straight into the </a:t>
            </a:r>
            <a:r>
              <a:rPr lang="en-US" altLang="ja-JP" b="0" dirty="0" smtClean="0"/>
              <a:t>CPU, </a:t>
            </a:r>
            <a:r>
              <a:rPr lang="en-US" altLang="ja-JP" b="0" dirty="0"/>
              <a:t>alleviating strain on network bandwidth and preventing unnecessary network </a:t>
            </a:r>
            <a:r>
              <a:rPr lang="en-US" altLang="ja-JP" b="0" dirty="0" smtClean="0"/>
              <a:t>transfers</a:t>
            </a:r>
          </a:p>
          <a:p>
            <a:pPr lvl="1"/>
            <a:endParaRPr lang="en-US" altLang="ja-JP" dirty="0"/>
          </a:p>
          <a:p>
            <a:pPr lvl="1"/>
            <a:r>
              <a:rPr lang="en-US" altLang="ja-JP" b="0" dirty="0" smtClean="0"/>
              <a:t>This </a:t>
            </a:r>
            <a:r>
              <a:rPr lang="en-US" altLang="ja-JP" b="0" dirty="0"/>
              <a:t>data locality results in high performance</a:t>
            </a:r>
            <a:endParaRPr kumimoji="1" lang="en-US" altLang="ja-JP" dirty="0"/>
          </a:p>
        </p:txBody>
      </p:sp>
    </p:spTree>
    <p:extLst>
      <p:ext uri="{BB962C8B-B14F-4D97-AF65-F5344CB8AC3E}">
        <p14:creationId xmlns:p14="http://schemas.microsoft.com/office/powerpoint/2010/main" val="30591124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smtClean="0"/>
              <a:t>Data Generated Every Minute</a:t>
            </a:r>
            <a:endParaRPr kumimoji="1" lang="ja-JP" altLang="en-US" dirty="0"/>
          </a:p>
        </p:txBody>
      </p:sp>
      <p:pic>
        <p:nvPicPr>
          <p:cNvPr id="11" name="Picture 10"/>
          <p:cNvPicPr>
            <a:picLocks noChangeAspect="1"/>
          </p:cNvPicPr>
          <p:nvPr/>
        </p:nvPicPr>
        <p:blipFill>
          <a:blip r:embed="rId2"/>
          <a:stretch>
            <a:fillRect/>
          </a:stretch>
        </p:blipFill>
        <p:spPr>
          <a:xfrm>
            <a:off x="564204" y="1114883"/>
            <a:ext cx="7947498" cy="5182631"/>
          </a:xfrm>
          <a:prstGeom prst="rect">
            <a:avLst/>
          </a:prstGeom>
        </p:spPr>
      </p:pic>
    </p:spTree>
    <p:extLst>
      <p:ext uri="{BB962C8B-B14F-4D97-AF65-F5344CB8AC3E}">
        <p14:creationId xmlns:p14="http://schemas.microsoft.com/office/powerpoint/2010/main" val="4049521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Hadoop</a:t>
            </a:r>
            <a:r>
              <a:rPr kumimoji="1" lang="en-US" altLang="ja-JP" dirty="0"/>
              <a:t> 1.x</a:t>
            </a:r>
            <a:r>
              <a:rPr kumimoji="1" lang="en-US" altLang="ja-JP" dirty="0" smtClean="0"/>
              <a:t> Approach (3/4)</a:t>
            </a:r>
            <a:endParaRPr kumimoji="1" lang="ja-JP" altLang="en-US" dirty="0"/>
          </a:p>
        </p:txBody>
      </p:sp>
      <p:sp>
        <p:nvSpPr>
          <p:cNvPr id="7" name="Text Placeholder 3"/>
          <p:cNvSpPr txBox="1">
            <a:spLocks/>
          </p:cNvSpPr>
          <p:nvPr/>
        </p:nvSpPr>
        <p:spPr>
          <a:xfrm>
            <a:off x="621102" y="1293963"/>
            <a:ext cx="7950243" cy="4805502"/>
          </a:xfrm>
          <a:prstGeom prst="rect">
            <a:avLst/>
          </a:prstGeom>
        </p:spPr>
        <p:txBody>
          <a:bodyPr>
            <a:normAutofit/>
          </a:bodyPr>
          <a:lstStyle>
            <a:lvl1pPr marL="212966" indent="-212966" algn="l" defTabSz="457109" rtl="0" eaLnBrk="1" latinLnBrk="0" hangingPunct="1">
              <a:spcBef>
                <a:spcPts val="0"/>
              </a:spcBef>
              <a:spcAft>
                <a:spcPts val="280"/>
              </a:spcAft>
              <a:buFont typeface="Arial"/>
              <a:buChar char="•"/>
              <a:defRPr sz="2000" b="1" kern="1200">
                <a:solidFill>
                  <a:schemeClr val="tx1"/>
                </a:solidFill>
                <a:latin typeface="+mn-lt"/>
                <a:ea typeface="+mn-ea"/>
                <a:cs typeface="+mn-cs"/>
              </a:defRPr>
            </a:lvl1pPr>
            <a:lvl2pPr marL="638897" indent="-181909" algn="l" defTabSz="457109" rtl="0" eaLnBrk="1" latinLnBrk="0" hangingPunct="1">
              <a:spcBef>
                <a:spcPts val="0"/>
              </a:spcBef>
              <a:spcAft>
                <a:spcPts val="280"/>
              </a:spcAft>
              <a:buFont typeface="Arial"/>
              <a:buChar char="–"/>
              <a:defRPr sz="1800" kern="1200">
                <a:solidFill>
                  <a:schemeClr val="tx1"/>
                </a:solidFill>
                <a:latin typeface="+mn-lt"/>
                <a:ea typeface="+mn-ea"/>
                <a:cs typeface="+mn-cs"/>
              </a:defRPr>
            </a:lvl2pPr>
            <a:lvl3pPr marL="1064827" indent="-150851" algn="l" defTabSz="457109" rtl="0" eaLnBrk="1" latinLnBrk="0" hangingPunct="1">
              <a:spcBef>
                <a:spcPts val="0"/>
              </a:spcBef>
              <a:spcAft>
                <a:spcPts val="280"/>
              </a:spcAft>
              <a:buFont typeface="Arial"/>
              <a:buChar char="•"/>
              <a:defRPr sz="1600" kern="1200">
                <a:solidFill>
                  <a:schemeClr val="tx1"/>
                </a:solidFill>
                <a:latin typeface="+mn-lt"/>
                <a:ea typeface="+mn-ea"/>
                <a:cs typeface="+mn-cs"/>
              </a:defRPr>
            </a:lvl3pPr>
            <a:lvl4pPr marL="1543999" indent="-173034" algn="l" defTabSz="457109" rtl="0" eaLnBrk="1" latinLnBrk="0" hangingPunct="1">
              <a:spcBef>
                <a:spcPts val="0"/>
              </a:spcBef>
              <a:spcAft>
                <a:spcPts val="280"/>
              </a:spcAft>
              <a:buFont typeface="Arial"/>
              <a:buChar char="–"/>
              <a:defRPr sz="1400" kern="1200">
                <a:solidFill>
                  <a:schemeClr val="tx1"/>
                </a:solidFill>
                <a:latin typeface="+mn-lt"/>
                <a:ea typeface="+mn-ea"/>
                <a:cs typeface="+mn-cs"/>
              </a:defRPr>
            </a:lvl4pPr>
            <a:lvl5pPr marL="1969930" indent="-141977" algn="l" defTabSz="457109" rtl="0" eaLnBrk="1" latinLnBrk="0" hangingPunct="1">
              <a:spcBef>
                <a:spcPts val="0"/>
              </a:spcBef>
              <a:spcAft>
                <a:spcPts val="280"/>
              </a:spcAft>
              <a:buFont typeface="Arial"/>
              <a:buChar char="»"/>
              <a:defRPr sz="1200" kern="1200">
                <a:solidFill>
                  <a:schemeClr val="tx1"/>
                </a:solidFill>
                <a:latin typeface="+mn-lt"/>
                <a:ea typeface="+mn-ea"/>
                <a:cs typeface="+mn-cs"/>
              </a:defRPr>
            </a:lvl5pPr>
            <a:lvl6pPr marL="2514099" indent="-228555" algn="l" defTabSz="457109" rtl="0" eaLnBrk="1" latinLnBrk="0" hangingPunct="1">
              <a:spcBef>
                <a:spcPct val="20000"/>
              </a:spcBef>
              <a:buFont typeface="Arial"/>
              <a:buChar char="•"/>
              <a:defRPr sz="2000" kern="1200">
                <a:solidFill>
                  <a:schemeClr val="tx1"/>
                </a:solidFill>
                <a:latin typeface="+mn-lt"/>
                <a:ea typeface="+mn-ea"/>
                <a:cs typeface="+mn-cs"/>
              </a:defRPr>
            </a:lvl6pPr>
            <a:lvl7pPr marL="2971208" indent="-228555" algn="l" defTabSz="457109" rtl="0" eaLnBrk="1" latinLnBrk="0" hangingPunct="1">
              <a:spcBef>
                <a:spcPct val="20000"/>
              </a:spcBef>
              <a:buFont typeface="Arial"/>
              <a:buChar char="•"/>
              <a:defRPr sz="2000" kern="1200">
                <a:solidFill>
                  <a:schemeClr val="tx1"/>
                </a:solidFill>
                <a:latin typeface="+mn-lt"/>
                <a:ea typeface="+mn-ea"/>
                <a:cs typeface="+mn-cs"/>
              </a:defRPr>
            </a:lvl7pPr>
            <a:lvl8pPr marL="3428318" indent="-228555" algn="l" defTabSz="457109" rtl="0" eaLnBrk="1" latinLnBrk="0" hangingPunct="1">
              <a:spcBef>
                <a:spcPct val="20000"/>
              </a:spcBef>
              <a:buFont typeface="Arial"/>
              <a:buChar char="•"/>
              <a:defRPr sz="2000" kern="1200">
                <a:solidFill>
                  <a:schemeClr val="tx1"/>
                </a:solidFill>
                <a:latin typeface="+mn-lt"/>
                <a:ea typeface="+mn-ea"/>
                <a:cs typeface="+mn-cs"/>
              </a:defRPr>
            </a:lvl8pPr>
            <a:lvl9pPr marL="3885427" indent="-228555" algn="l" defTabSz="457109"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ja-JP" b="0" dirty="0" err="1" smtClean="0"/>
              <a:t>MapReduce</a:t>
            </a:r>
            <a:r>
              <a:rPr lang="en-US" altLang="ja-JP" b="0" dirty="0" smtClean="0"/>
              <a:t> </a:t>
            </a:r>
            <a:r>
              <a:rPr lang="en-US" altLang="ja-JP" b="0" dirty="0"/>
              <a:t>programming </a:t>
            </a:r>
            <a:r>
              <a:rPr lang="en-US" altLang="ja-JP" b="0" dirty="0" smtClean="0"/>
              <a:t>model</a:t>
            </a:r>
          </a:p>
          <a:p>
            <a:pPr lvl="1"/>
            <a:r>
              <a:rPr lang="en-US" altLang="ja-JP" b="0" dirty="0" smtClean="0"/>
              <a:t>Run </a:t>
            </a:r>
            <a:r>
              <a:rPr lang="en-US" altLang="ja-JP" b="0" dirty="0"/>
              <a:t>as isolated process</a:t>
            </a:r>
            <a:endParaRPr kumimoji="1" lang="en-US" altLang="ja-JP" dirty="0"/>
          </a:p>
        </p:txBody>
      </p:sp>
      <p:pic>
        <p:nvPicPr>
          <p:cNvPr id="4" name="Picture 3"/>
          <p:cNvPicPr>
            <a:picLocks noChangeAspect="1"/>
          </p:cNvPicPr>
          <p:nvPr/>
        </p:nvPicPr>
        <p:blipFill>
          <a:blip r:embed="rId2"/>
          <a:stretch>
            <a:fillRect/>
          </a:stretch>
        </p:blipFill>
        <p:spPr>
          <a:xfrm>
            <a:off x="1400609" y="2162030"/>
            <a:ext cx="6256338" cy="4047249"/>
          </a:xfrm>
          <a:prstGeom prst="rect">
            <a:avLst/>
          </a:prstGeom>
        </p:spPr>
      </p:pic>
    </p:spTree>
    <p:extLst>
      <p:ext uri="{BB962C8B-B14F-4D97-AF65-F5344CB8AC3E}">
        <p14:creationId xmlns:p14="http://schemas.microsoft.com/office/powerpoint/2010/main" val="40874533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Hadoop</a:t>
            </a:r>
            <a:r>
              <a:rPr kumimoji="1" lang="en-US" altLang="ja-JP" dirty="0"/>
              <a:t> 1.x</a:t>
            </a:r>
            <a:r>
              <a:rPr kumimoji="1" lang="en-US" altLang="ja-JP" dirty="0" smtClean="0"/>
              <a:t> </a:t>
            </a:r>
            <a:r>
              <a:rPr kumimoji="1" lang="en-US" altLang="ja-JP" dirty="0"/>
              <a:t>Approach </a:t>
            </a:r>
            <a:r>
              <a:rPr kumimoji="1" lang="en-US" altLang="ja-JP" dirty="0" smtClean="0"/>
              <a:t>(4/4</a:t>
            </a:r>
            <a:r>
              <a:rPr kumimoji="1" lang="en-US" altLang="ja-JP" dirty="0"/>
              <a:t>)</a:t>
            </a:r>
            <a:endParaRPr kumimoji="1" lang="ja-JP" altLang="en-US" dirty="0"/>
          </a:p>
        </p:txBody>
      </p:sp>
      <p:sp>
        <p:nvSpPr>
          <p:cNvPr id="7" name="Text Placeholder 3"/>
          <p:cNvSpPr txBox="1">
            <a:spLocks/>
          </p:cNvSpPr>
          <p:nvPr/>
        </p:nvSpPr>
        <p:spPr>
          <a:xfrm>
            <a:off x="621102" y="1293963"/>
            <a:ext cx="7931771" cy="4805502"/>
          </a:xfrm>
          <a:prstGeom prst="rect">
            <a:avLst/>
          </a:prstGeom>
        </p:spPr>
        <p:txBody>
          <a:bodyPr>
            <a:normAutofit/>
          </a:bodyPr>
          <a:lstStyle>
            <a:lvl1pPr marL="212966" indent="-212966" algn="l" defTabSz="457109" rtl="0" eaLnBrk="1" latinLnBrk="0" hangingPunct="1">
              <a:spcBef>
                <a:spcPts val="0"/>
              </a:spcBef>
              <a:spcAft>
                <a:spcPts val="280"/>
              </a:spcAft>
              <a:buFont typeface="Arial"/>
              <a:buChar char="•"/>
              <a:defRPr sz="2000" b="1" kern="1200">
                <a:solidFill>
                  <a:schemeClr val="tx1"/>
                </a:solidFill>
                <a:latin typeface="+mn-lt"/>
                <a:ea typeface="+mn-ea"/>
                <a:cs typeface="+mn-cs"/>
              </a:defRPr>
            </a:lvl1pPr>
            <a:lvl2pPr marL="638897" indent="-181909" algn="l" defTabSz="457109" rtl="0" eaLnBrk="1" latinLnBrk="0" hangingPunct="1">
              <a:spcBef>
                <a:spcPts val="0"/>
              </a:spcBef>
              <a:spcAft>
                <a:spcPts val="280"/>
              </a:spcAft>
              <a:buFont typeface="Arial"/>
              <a:buChar char="–"/>
              <a:defRPr sz="1800" kern="1200">
                <a:solidFill>
                  <a:schemeClr val="tx1"/>
                </a:solidFill>
                <a:latin typeface="+mn-lt"/>
                <a:ea typeface="+mn-ea"/>
                <a:cs typeface="+mn-cs"/>
              </a:defRPr>
            </a:lvl2pPr>
            <a:lvl3pPr marL="1064827" indent="-150851" algn="l" defTabSz="457109" rtl="0" eaLnBrk="1" latinLnBrk="0" hangingPunct="1">
              <a:spcBef>
                <a:spcPts val="0"/>
              </a:spcBef>
              <a:spcAft>
                <a:spcPts val="280"/>
              </a:spcAft>
              <a:buFont typeface="Arial"/>
              <a:buChar char="•"/>
              <a:defRPr sz="1600" kern="1200">
                <a:solidFill>
                  <a:schemeClr val="tx1"/>
                </a:solidFill>
                <a:latin typeface="+mn-lt"/>
                <a:ea typeface="+mn-ea"/>
                <a:cs typeface="+mn-cs"/>
              </a:defRPr>
            </a:lvl3pPr>
            <a:lvl4pPr marL="1543999" indent="-173034" algn="l" defTabSz="457109" rtl="0" eaLnBrk="1" latinLnBrk="0" hangingPunct="1">
              <a:spcBef>
                <a:spcPts val="0"/>
              </a:spcBef>
              <a:spcAft>
                <a:spcPts val="280"/>
              </a:spcAft>
              <a:buFont typeface="Arial"/>
              <a:buChar char="–"/>
              <a:defRPr sz="1400" kern="1200">
                <a:solidFill>
                  <a:schemeClr val="tx1"/>
                </a:solidFill>
                <a:latin typeface="+mn-lt"/>
                <a:ea typeface="+mn-ea"/>
                <a:cs typeface="+mn-cs"/>
              </a:defRPr>
            </a:lvl4pPr>
            <a:lvl5pPr marL="1969930" indent="-141977" algn="l" defTabSz="457109" rtl="0" eaLnBrk="1" latinLnBrk="0" hangingPunct="1">
              <a:spcBef>
                <a:spcPts val="0"/>
              </a:spcBef>
              <a:spcAft>
                <a:spcPts val="280"/>
              </a:spcAft>
              <a:buFont typeface="Arial"/>
              <a:buChar char="»"/>
              <a:defRPr sz="1200" kern="1200">
                <a:solidFill>
                  <a:schemeClr val="tx1"/>
                </a:solidFill>
                <a:latin typeface="+mn-lt"/>
                <a:ea typeface="+mn-ea"/>
                <a:cs typeface="+mn-cs"/>
              </a:defRPr>
            </a:lvl5pPr>
            <a:lvl6pPr marL="2514099" indent="-228555" algn="l" defTabSz="457109" rtl="0" eaLnBrk="1" latinLnBrk="0" hangingPunct="1">
              <a:spcBef>
                <a:spcPct val="20000"/>
              </a:spcBef>
              <a:buFont typeface="Arial"/>
              <a:buChar char="•"/>
              <a:defRPr sz="2000" kern="1200">
                <a:solidFill>
                  <a:schemeClr val="tx1"/>
                </a:solidFill>
                <a:latin typeface="+mn-lt"/>
                <a:ea typeface="+mn-ea"/>
                <a:cs typeface="+mn-cs"/>
              </a:defRPr>
            </a:lvl6pPr>
            <a:lvl7pPr marL="2971208" indent="-228555" algn="l" defTabSz="457109" rtl="0" eaLnBrk="1" latinLnBrk="0" hangingPunct="1">
              <a:spcBef>
                <a:spcPct val="20000"/>
              </a:spcBef>
              <a:buFont typeface="Arial"/>
              <a:buChar char="•"/>
              <a:defRPr sz="2000" kern="1200">
                <a:solidFill>
                  <a:schemeClr val="tx1"/>
                </a:solidFill>
                <a:latin typeface="+mn-lt"/>
                <a:ea typeface="+mn-ea"/>
                <a:cs typeface="+mn-cs"/>
              </a:defRPr>
            </a:lvl7pPr>
            <a:lvl8pPr marL="3428318" indent="-228555" algn="l" defTabSz="457109" rtl="0" eaLnBrk="1" latinLnBrk="0" hangingPunct="1">
              <a:spcBef>
                <a:spcPct val="20000"/>
              </a:spcBef>
              <a:buFont typeface="Arial"/>
              <a:buChar char="•"/>
              <a:defRPr sz="2000" kern="1200">
                <a:solidFill>
                  <a:schemeClr val="tx1"/>
                </a:solidFill>
                <a:latin typeface="+mn-lt"/>
                <a:ea typeface="+mn-ea"/>
                <a:cs typeface="+mn-cs"/>
              </a:defRPr>
            </a:lvl8pPr>
            <a:lvl9pPr marL="3885427" indent="-228555" algn="l" defTabSz="457109"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ja-JP" b="0" dirty="0" smtClean="0"/>
              <a:t>Isolated execution</a:t>
            </a:r>
          </a:p>
          <a:p>
            <a:pPr lvl="1"/>
            <a:r>
              <a:rPr lang="en-US" altLang="ja-JP" b="0" dirty="0" smtClean="0"/>
              <a:t>Communication </a:t>
            </a:r>
            <a:r>
              <a:rPr lang="en-US" altLang="ja-JP" b="0" dirty="0"/>
              <a:t>between nodes is limited and done </a:t>
            </a:r>
            <a:r>
              <a:rPr lang="en-US" altLang="ja-JP" b="0" dirty="0" smtClean="0"/>
              <a:t>implicitly</a:t>
            </a:r>
          </a:p>
          <a:p>
            <a:pPr lvl="1"/>
            <a:endParaRPr lang="en-US" altLang="ja-JP" b="0" dirty="0" smtClean="0"/>
          </a:p>
          <a:p>
            <a:pPr lvl="1"/>
            <a:r>
              <a:rPr lang="en-US" altLang="ja-JP" b="0" dirty="0" smtClean="0"/>
              <a:t>Individual </a:t>
            </a:r>
            <a:r>
              <a:rPr lang="en-US" altLang="ja-JP" b="0" dirty="0"/>
              <a:t>node failures can be worked around by restarting tasks on other </a:t>
            </a:r>
            <a:r>
              <a:rPr lang="en-US" altLang="ja-JP" b="0" dirty="0" smtClean="0"/>
              <a:t>nodes</a:t>
            </a:r>
          </a:p>
          <a:p>
            <a:pPr lvl="2"/>
            <a:r>
              <a:rPr lang="en-US" altLang="ja-JP" b="0" dirty="0" smtClean="0"/>
              <a:t>No </a:t>
            </a:r>
            <a:r>
              <a:rPr lang="en-US" altLang="ja-JP" b="0" dirty="0"/>
              <a:t>message exchange needed by user </a:t>
            </a:r>
            <a:r>
              <a:rPr lang="en-US" altLang="ja-JP" b="0" dirty="0" smtClean="0"/>
              <a:t>task</a:t>
            </a:r>
          </a:p>
          <a:p>
            <a:pPr lvl="2"/>
            <a:endParaRPr lang="en-US" altLang="ja-JP" b="0" dirty="0" smtClean="0"/>
          </a:p>
          <a:p>
            <a:pPr lvl="2"/>
            <a:r>
              <a:rPr lang="en-US" altLang="ja-JP" b="0" dirty="0" smtClean="0"/>
              <a:t>No </a:t>
            </a:r>
            <a:r>
              <a:rPr lang="en-US" altLang="ja-JP" b="0" dirty="0"/>
              <a:t>roll back to pre-arranged checkpoints to partially restart the </a:t>
            </a:r>
            <a:r>
              <a:rPr lang="en-US" altLang="ja-JP" b="0" dirty="0" smtClean="0"/>
              <a:t>computation</a:t>
            </a:r>
          </a:p>
          <a:p>
            <a:pPr lvl="2"/>
            <a:endParaRPr lang="en-US" altLang="ja-JP" b="0" dirty="0" smtClean="0"/>
          </a:p>
          <a:p>
            <a:pPr lvl="2"/>
            <a:r>
              <a:rPr lang="en-US" altLang="ja-JP" b="0" dirty="0" smtClean="0"/>
              <a:t>Other </a:t>
            </a:r>
            <a:r>
              <a:rPr lang="en-US" altLang="ja-JP" b="0" dirty="0"/>
              <a:t>workers continue to operate as though nothing went wrong</a:t>
            </a:r>
            <a:endParaRPr kumimoji="1" lang="en-US" altLang="ja-JP" dirty="0"/>
          </a:p>
        </p:txBody>
      </p:sp>
    </p:spTree>
    <p:extLst>
      <p:ext uri="{BB962C8B-B14F-4D97-AF65-F5344CB8AC3E}">
        <p14:creationId xmlns:p14="http://schemas.microsoft.com/office/powerpoint/2010/main" val="2708983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smtClean="0"/>
              <a:t>Strength</a:t>
            </a:r>
            <a:r>
              <a:rPr kumimoji="1" lang="ja-JP" altLang="en-US" dirty="0" smtClean="0"/>
              <a:t> </a:t>
            </a:r>
            <a:r>
              <a:rPr kumimoji="1" lang="en-US" altLang="ja-JP" dirty="0" smtClean="0"/>
              <a:t>of</a:t>
            </a:r>
            <a:r>
              <a:rPr kumimoji="1" lang="ja-JP" altLang="en-US" dirty="0" smtClean="0"/>
              <a:t> </a:t>
            </a:r>
            <a:r>
              <a:rPr kumimoji="1" lang="en-US" altLang="ja-JP" dirty="0" smtClean="0"/>
              <a:t>Hadoop MR</a:t>
            </a:r>
            <a:endParaRPr kumimoji="1" lang="ja-JP" altLang="en-US" dirty="0"/>
          </a:p>
        </p:txBody>
      </p:sp>
      <p:pic>
        <p:nvPicPr>
          <p:cNvPr id="10" name="Picture 9"/>
          <p:cNvPicPr>
            <a:picLocks noChangeAspect="1"/>
          </p:cNvPicPr>
          <p:nvPr/>
        </p:nvPicPr>
        <p:blipFill>
          <a:blip r:embed="rId2"/>
          <a:stretch>
            <a:fillRect/>
          </a:stretch>
        </p:blipFill>
        <p:spPr>
          <a:xfrm>
            <a:off x="0" y="1362469"/>
            <a:ext cx="9144000" cy="4483269"/>
          </a:xfrm>
          <a:prstGeom prst="rect">
            <a:avLst/>
          </a:prstGeom>
        </p:spPr>
      </p:pic>
    </p:spTree>
    <p:extLst>
      <p:ext uri="{BB962C8B-B14F-4D97-AF65-F5344CB8AC3E}">
        <p14:creationId xmlns:p14="http://schemas.microsoft.com/office/powerpoint/2010/main" val="11456775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smtClean="0"/>
              <a:t>Traditional System vs Hadoop</a:t>
            </a:r>
            <a:endParaRPr kumimoji="1" lang="ja-JP" altLang="en-US" dirty="0"/>
          </a:p>
        </p:txBody>
      </p:sp>
      <p:graphicFrame>
        <p:nvGraphicFramePr>
          <p:cNvPr id="9" name="Table 8"/>
          <p:cNvGraphicFramePr>
            <a:graphicFrameLocks noGrp="1"/>
          </p:cNvGraphicFramePr>
          <p:nvPr>
            <p:extLst/>
          </p:nvPr>
        </p:nvGraphicFramePr>
        <p:xfrm>
          <a:off x="696192" y="1236519"/>
          <a:ext cx="7574972" cy="3648599"/>
        </p:xfrm>
        <a:graphic>
          <a:graphicData uri="http://schemas.openxmlformats.org/drawingml/2006/table">
            <a:tbl>
              <a:tblPr firstRow="1" bandRow="1">
                <a:tableStyleId>{5C22544A-7EE6-4342-B048-85BDC9FD1C3A}</a:tableStyleId>
              </a:tblPr>
              <a:tblGrid>
                <a:gridCol w="3787486"/>
                <a:gridCol w="3787486"/>
              </a:tblGrid>
              <a:tr h="509154">
                <a:tc>
                  <a:txBody>
                    <a:bodyPr/>
                    <a:lstStyle/>
                    <a:p>
                      <a:r>
                        <a:rPr kumimoji="1" lang="en-US" altLang="ja-JP" dirty="0" smtClean="0"/>
                        <a:t>Traditional</a:t>
                      </a:r>
                      <a:endParaRPr kumimoji="1" lang="ja-JP" altLang="en-US" dirty="0"/>
                    </a:p>
                  </a:txBody>
                  <a:tcPr/>
                </a:tc>
                <a:tc>
                  <a:txBody>
                    <a:bodyPr/>
                    <a:lstStyle/>
                    <a:p>
                      <a:r>
                        <a:rPr kumimoji="1" lang="en-US" altLang="ja-JP" dirty="0" smtClean="0"/>
                        <a:t>Hadoop</a:t>
                      </a:r>
                      <a:endParaRPr kumimoji="1" lang="ja-JP" altLang="en-US" dirty="0"/>
                    </a:p>
                  </a:txBody>
                  <a:tcPr/>
                </a:tc>
              </a:tr>
              <a:tr h="537927">
                <a:tc>
                  <a:txBody>
                    <a:bodyPr/>
                    <a:lstStyle/>
                    <a:p>
                      <a:r>
                        <a:rPr kumimoji="1" lang="en-US" altLang="ja-JP" b="0" dirty="0" smtClean="0"/>
                        <a:t>Schema-on-Read</a:t>
                      </a:r>
                      <a:endParaRPr kumimoji="1" lang="ja-JP" altLang="en-US" b="0" dirty="0"/>
                    </a:p>
                  </a:txBody>
                  <a:tcPr/>
                </a:tc>
                <a:tc>
                  <a:txBody>
                    <a:bodyPr/>
                    <a:lstStyle/>
                    <a:p>
                      <a:r>
                        <a:rPr kumimoji="1" lang="en-US" altLang="ja-JP" b="0" dirty="0" smtClean="0"/>
                        <a:t>Schema-on-Write</a:t>
                      </a:r>
                      <a:endParaRPr kumimoji="1" lang="ja-JP" altLang="en-US" b="0" dirty="0"/>
                    </a:p>
                  </a:txBody>
                  <a:tcPr/>
                </a:tc>
              </a:tr>
              <a:tr h="594618">
                <a:tc>
                  <a:txBody>
                    <a:bodyPr/>
                    <a:lstStyle/>
                    <a:p>
                      <a:r>
                        <a:rPr lang="en-US" altLang="ja-JP" sz="1800" b="0" i="0" kern="1200" dirty="0" smtClean="0">
                          <a:solidFill>
                            <a:schemeClr val="dk1"/>
                          </a:solidFill>
                          <a:effectLst/>
                          <a:latin typeface="+mn-lt"/>
                          <a:ea typeface="+mn-ea"/>
                          <a:cs typeface="+mn-cs"/>
                        </a:rPr>
                        <a:t>Shared Storage</a:t>
                      </a:r>
                      <a:endParaRPr kumimoji="1" lang="ja-JP" altLang="en-US" b="0" dirty="0"/>
                    </a:p>
                  </a:txBody>
                  <a:tcPr/>
                </a:tc>
                <a:tc>
                  <a:txBody>
                    <a:bodyPr/>
                    <a:lstStyle/>
                    <a:p>
                      <a:r>
                        <a:rPr kumimoji="1" lang="en-US" altLang="ja-JP" b="0" dirty="0" smtClean="0"/>
                        <a:t>Local Storage</a:t>
                      </a:r>
                      <a:endParaRPr kumimoji="1" lang="ja-JP" altLang="en-US" b="0" dirty="0"/>
                    </a:p>
                  </a:txBody>
                  <a:tcPr/>
                </a:tc>
              </a:tr>
              <a:tr h="545878">
                <a:tc>
                  <a:txBody>
                    <a:bodyPr/>
                    <a:lstStyle/>
                    <a:p>
                      <a:r>
                        <a:rPr lang="en-US" altLang="ja-JP" sz="1800" b="0" i="0" kern="1200" dirty="0" smtClean="0">
                          <a:solidFill>
                            <a:schemeClr val="dk1"/>
                          </a:solidFill>
                          <a:effectLst/>
                          <a:latin typeface="+mn-lt"/>
                          <a:ea typeface="+mn-ea"/>
                          <a:cs typeface="+mn-cs"/>
                        </a:rPr>
                        <a:t>Proprietary Hardware</a:t>
                      </a:r>
                      <a:endParaRPr kumimoji="1" lang="ja-JP" altLang="en-US" b="0" dirty="0"/>
                    </a:p>
                  </a:txBody>
                  <a:tcPr/>
                </a:tc>
                <a:tc>
                  <a:txBody>
                    <a:bodyPr/>
                    <a:lstStyle/>
                    <a:p>
                      <a:r>
                        <a:rPr kumimoji="1" lang="en-US" altLang="ja-JP" b="0" dirty="0" smtClean="0"/>
                        <a:t>Commodity Hardware</a:t>
                      </a:r>
                      <a:endParaRPr kumimoji="1" lang="ja-JP" altLang="en-US" b="0" dirty="0"/>
                    </a:p>
                  </a:txBody>
                  <a:tcPr/>
                </a:tc>
              </a:tr>
              <a:tr h="463494">
                <a:tc>
                  <a:txBody>
                    <a:bodyPr/>
                    <a:lstStyle/>
                    <a:p>
                      <a:r>
                        <a:rPr kumimoji="1" lang="en-US" altLang="ja-JP" b="0" dirty="0" smtClean="0"/>
                        <a:t>Complexity</a:t>
                      </a:r>
                      <a:endParaRPr kumimoji="1" lang="ja-JP" altLang="en-US" b="0" dirty="0"/>
                    </a:p>
                  </a:txBody>
                  <a:tcPr/>
                </a:tc>
                <a:tc>
                  <a:txBody>
                    <a:bodyPr/>
                    <a:lstStyle/>
                    <a:p>
                      <a:r>
                        <a:rPr kumimoji="1" lang="en-US" altLang="ja-JP" b="0" dirty="0" smtClean="0"/>
                        <a:t>Simplicity</a:t>
                      </a:r>
                      <a:endParaRPr kumimoji="1" lang="ja-JP" altLang="en-US" b="0" dirty="0"/>
                    </a:p>
                  </a:txBody>
                  <a:tcPr/>
                </a:tc>
              </a:tr>
              <a:tr h="498764">
                <a:tc>
                  <a:txBody>
                    <a:bodyPr/>
                    <a:lstStyle/>
                    <a:p>
                      <a:r>
                        <a:rPr lang="en-US" altLang="ja-JP" sz="1800" b="0" i="0" kern="1200" dirty="0" smtClean="0">
                          <a:solidFill>
                            <a:schemeClr val="dk1"/>
                          </a:solidFill>
                          <a:effectLst/>
                          <a:latin typeface="+mn-lt"/>
                          <a:ea typeface="+mn-ea"/>
                          <a:cs typeface="+mn-cs"/>
                        </a:rPr>
                        <a:t>Causation</a:t>
                      </a:r>
                      <a:endParaRPr kumimoji="1" lang="ja-JP" altLang="en-US" b="0" dirty="0"/>
                    </a:p>
                  </a:txBody>
                  <a:tcPr/>
                </a:tc>
                <a:tc>
                  <a:txBody>
                    <a:bodyPr/>
                    <a:lstStyle/>
                    <a:p>
                      <a:r>
                        <a:rPr lang="en-US" altLang="ja-JP" sz="1800" b="0" i="0" kern="1200" dirty="0" smtClean="0">
                          <a:solidFill>
                            <a:schemeClr val="dk1"/>
                          </a:solidFill>
                          <a:effectLst/>
                          <a:latin typeface="+mn-lt"/>
                          <a:ea typeface="+mn-ea"/>
                          <a:cs typeface="+mn-cs"/>
                        </a:rPr>
                        <a:t>Correlation</a:t>
                      </a:r>
                      <a:endParaRPr kumimoji="1" lang="ja-JP" altLang="en-US" b="0" dirty="0"/>
                    </a:p>
                  </a:txBody>
                  <a:tcPr/>
                </a:tc>
              </a:tr>
              <a:tr h="498764">
                <a:tc>
                  <a:txBody>
                    <a:bodyPr/>
                    <a:lstStyle/>
                    <a:p>
                      <a:r>
                        <a:rPr lang="en-US" altLang="ja-JP" sz="1800" b="0" i="0" kern="1200" dirty="0" smtClean="0">
                          <a:solidFill>
                            <a:schemeClr val="dk1"/>
                          </a:solidFill>
                          <a:effectLst/>
                          <a:latin typeface="+mn-lt"/>
                          <a:ea typeface="+mn-ea"/>
                          <a:cs typeface="+mn-cs"/>
                        </a:rPr>
                        <a:t>Bringing Data to the Programs</a:t>
                      </a:r>
                      <a:endParaRPr kumimoji="1" lang="ja-JP" altLang="en-US" b="0" dirty="0"/>
                    </a:p>
                  </a:txBody>
                  <a:tcPr/>
                </a:tc>
                <a:tc>
                  <a:txBody>
                    <a:bodyPr/>
                    <a:lstStyle/>
                    <a:p>
                      <a:r>
                        <a:rPr lang="en-US" altLang="ja-JP" sz="1800" b="0" i="0" kern="1200" dirty="0" smtClean="0">
                          <a:solidFill>
                            <a:schemeClr val="dk1"/>
                          </a:solidFill>
                          <a:effectLst/>
                          <a:latin typeface="+mn-lt"/>
                          <a:ea typeface="+mn-ea"/>
                          <a:cs typeface="+mn-cs"/>
                        </a:rPr>
                        <a:t>Bringing Programs to the Data</a:t>
                      </a:r>
                      <a:endParaRPr kumimoji="1" lang="ja-JP" altLang="en-US" b="0" dirty="0"/>
                    </a:p>
                  </a:txBody>
                  <a:tcPr/>
                </a:tc>
              </a:tr>
            </a:tbl>
          </a:graphicData>
        </a:graphic>
      </p:graphicFrame>
      <p:sp>
        <p:nvSpPr>
          <p:cNvPr id="10" name="TextBox 9"/>
          <p:cNvSpPr txBox="1"/>
          <p:nvPr/>
        </p:nvSpPr>
        <p:spPr>
          <a:xfrm>
            <a:off x="654627" y="5579918"/>
            <a:ext cx="7107382" cy="369332"/>
          </a:xfrm>
          <a:prstGeom prst="rect">
            <a:avLst/>
          </a:prstGeom>
          <a:noFill/>
        </p:spPr>
        <p:txBody>
          <a:bodyPr wrap="square" rtlCol="0">
            <a:spAutoFit/>
          </a:bodyPr>
          <a:lstStyle/>
          <a:p>
            <a:r>
              <a:rPr kumimoji="1" lang="en-US" altLang="ja-JP" dirty="0"/>
              <a:t>Reference: </a:t>
            </a:r>
            <a:r>
              <a:rPr kumimoji="1" lang="en-US" altLang="ja-JP" dirty="0" smtClean="0">
                <a:hlinkClick r:id="rId2"/>
              </a:rPr>
              <a:t>Understanding the Big Data World</a:t>
            </a:r>
            <a:endParaRPr kumimoji="1" lang="en-US" altLang="ja-JP" dirty="0"/>
          </a:p>
        </p:txBody>
      </p:sp>
    </p:spTree>
    <p:extLst>
      <p:ext uri="{BB962C8B-B14F-4D97-AF65-F5344CB8AC3E}">
        <p14:creationId xmlns:p14="http://schemas.microsoft.com/office/powerpoint/2010/main" val="1492412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smtClean="0"/>
              <a:t>Hadoop MR Limitations</a:t>
            </a:r>
            <a:endParaRPr kumimoji="1" lang="ja-JP" altLang="en-US" dirty="0"/>
          </a:p>
        </p:txBody>
      </p:sp>
      <p:pic>
        <p:nvPicPr>
          <p:cNvPr id="8" name="Picture 7"/>
          <p:cNvPicPr>
            <a:picLocks noChangeAspect="1"/>
          </p:cNvPicPr>
          <p:nvPr/>
        </p:nvPicPr>
        <p:blipFill>
          <a:blip r:embed="rId2"/>
          <a:stretch>
            <a:fillRect/>
          </a:stretch>
        </p:blipFill>
        <p:spPr>
          <a:xfrm>
            <a:off x="2178996" y="1152688"/>
            <a:ext cx="5073075" cy="5020120"/>
          </a:xfrm>
          <a:prstGeom prst="rect">
            <a:avLst/>
          </a:prstGeom>
        </p:spPr>
      </p:pic>
    </p:spTree>
    <p:extLst>
      <p:ext uri="{BB962C8B-B14F-4D97-AF65-F5344CB8AC3E}">
        <p14:creationId xmlns:p14="http://schemas.microsoft.com/office/powerpoint/2010/main" val="9231660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Hadoop</a:t>
            </a:r>
            <a:r>
              <a:rPr kumimoji="1" lang="en-US" altLang="ja-JP" dirty="0"/>
              <a:t> </a:t>
            </a:r>
            <a:r>
              <a:rPr kumimoji="1" lang="en-US" altLang="ja-JP" dirty="0" smtClean="0"/>
              <a:t>MR Limitations</a:t>
            </a:r>
            <a:endParaRPr kumimoji="1" lang="ja-JP" altLang="en-US" dirty="0"/>
          </a:p>
        </p:txBody>
      </p:sp>
      <p:sp>
        <p:nvSpPr>
          <p:cNvPr id="7" name="Text Placeholder 3"/>
          <p:cNvSpPr txBox="1">
            <a:spLocks/>
          </p:cNvSpPr>
          <p:nvPr/>
        </p:nvSpPr>
        <p:spPr>
          <a:xfrm>
            <a:off x="621102" y="1293962"/>
            <a:ext cx="7848643" cy="4857455"/>
          </a:xfrm>
          <a:prstGeom prst="rect">
            <a:avLst/>
          </a:prstGeom>
        </p:spPr>
        <p:txBody>
          <a:bodyPr>
            <a:normAutofit/>
          </a:bodyPr>
          <a:lstStyle>
            <a:lvl1pPr marL="212966" indent="-212966" algn="l" defTabSz="457109" rtl="0" eaLnBrk="1" latinLnBrk="0" hangingPunct="1">
              <a:spcBef>
                <a:spcPts val="0"/>
              </a:spcBef>
              <a:spcAft>
                <a:spcPts val="280"/>
              </a:spcAft>
              <a:buFont typeface="Arial"/>
              <a:buChar char="•"/>
              <a:defRPr sz="2000" b="1" kern="1200">
                <a:solidFill>
                  <a:schemeClr val="tx1"/>
                </a:solidFill>
                <a:latin typeface="+mn-lt"/>
                <a:ea typeface="+mn-ea"/>
                <a:cs typeface="+mn-cs"/>
              </a:defRPr>
            </a:lvl1pPr>
            <a:lvl2pPr marL="638897" indent="-181909" algn="l" defTabSz="457109" rtl="0" eaLnBrk="1" latinLnBrk="0" hangingPunct="1">
              <a:spcBef>
                <a:spcPts val="0"/>
              </a:spcBef>
              <a:spcAft>
                <a:spcPts val="280"/>
              </a:spcAft>
              <a:buFont typeface="Arial"/>
              <a:buChar char="–"/>
              <a:defRPr sz="1800" kern="1200">
                <a:solidFill>
                  <a:schemeClr val="tx1"/>
                </a:solidFill>
                <a:latin typeface="+mn-lt"/>
                <a:ea typeface="+mn-ea"/>
                <a:cs typeface="+mn-cs"/>
              </a:defRPr>
            </a:lvl2pPr>
            <a:lvl3pPr marL="1064827" indent="-150851" algn="l" defTabSz="457109" rtl="0" eaLnBrk="1" latinLnBrk="0" hangingPunct="1">
              <a:spcBef>
                <a:spcPts val="0"/>
              </a:spcBef>
              <a:spcAft>
                <a:spcPts val="280"/>
              </a:spcAft>
              <a:buFont typeface="Arial"/>
              <a:buChar char="•"/>
              <a:defRPr sz="1600" kern="1200">
                <a:solidFill>
                  <a:schemeClr val="tx1"/>
                </a:solidFill>
                <a:latin typeface="+mn-lt"/>
                <a:ea typeface="+mn-ea"/>
                <a:cs typeface="+mn-cs"/>
              </a:defRPr>
            </a:lvl3pPr>
            <a:lvl4pPr marL="1543999" indent="-173034" algn="l" defTabSz="457109" rtl="0" eaLnBrk="1" latinLnBrk="0" hangingPunct="1">
              <a:spcBef>
                <a:spcPts val="0"/>
              </a:spcBef>
              <a:spcAft>
                <a:spcPts val="280"/>
              </a:spcAft>
              <a:buFont typeface="Arial"/>
              <a:buChar char="–"/>
              <a:defRPr sz="1400" kern="1200">
                <a:solidFill>
                  <a:schemeClr val="tx1"/>
                </a:solidFill>
                <a:latin typeface="+mn-lt"/>
                <a:ea typeface="+mn-ea"/>
                <a:cs typeface="+mn-cs"/>
              </a:defRPr>
            </a:lvl4pPr>
            <a:lvl5pPr marL="1969930" indent="-141977" algn="l" defTabSz="457109" rtl="0" eaLnBrk="1" latinLnBrk="0" hangingPunct="1">
              <a:spcBef>
                <a:spcPts val="0"/>
              </a:spcBef>
              <a:spcAft>
                <a:spcPts val="280"/>
              </a:spcAft>
              <a:buFont typeface="Arial"/>
              <a:buChar char="»"/>
              <a:defRPr sz="1200" kern="1200">
                <a:solidFill>
                  <a:schemeClr val="tx1"/>
                </a:solidFill>
                <a:latin typeface="+mn-lt"/>
                <a:ea typeface="+mn-ea"/>
                <a:cs typeface="+mn-cs"/>
              </a:defRPr>
            </a:lvl5pPr>
            <a:lvl6pPr marL="2514099" indent="-228555" algn="l" defTabSz="457109" rtl="0" eaLnBrk="1" latinLnBrk="0" hangingPunct="1">
              <a:spcBef>
                <a:spcPct val="20000"/>
              </a:spcBef>
              <a:buFont typeface="Arial"/>
              <a:buChar char="•"/>
              <a:defRPr sz="2000" kern="1200">
                <a:solidFill>
                  <a:schemeClr val="tx1"/>
                </a:solidFill>
                <a:latin typeface="+mn-lt"/>
                <a:ea typeface="+mn-ea"/>
                <a:cs typeface="+mn-cs"/>
              </a:defRPr>
            </a:lvl6pPr>
            <a:lvl7pPr marL="2971208" indent="-228555" algn="l" defTabSz="457109" rtl="0" eaLnBrk="1" latinLnBrk="0" hangingPunct="1">
              <a:spcBef>
                <a:spcPct val="20000"/>
              </a:spcBef>
              <a:buFont typeface="Arial"/>
              <a:buChar char="•"/>
              <a:defRPr sz="2000" kern="1200">
                <a:solidFill>
                  <a:schemeClr val="tx1"/>
                </a:solidFill>
                <a:latin typeface="+mn-lt"/>
                <a:ea typeface="+mn-ea"/>
                <a:cs typeface="+mn-cs"/>
              </a:defRPr>
            </a:lvl7pPr>
            <a:lvl8pPr marL="3428318" indent="-228555" algn="l" defTabSz="457109" rtl="0" eaLnBrk="1" latinLnBrk="0" hangingPunct="1">
              <a:spcBef>
                <a:spcPct val="20000"/>
              </a:spcBef>
              <a:buFont typeface="Arial"/>
              <a:buChar char="•"/>
              <a:defRPr sz="2000" kern="1200">
                <a:solidFill>
                  <a:schemeClr val="tx1"/>
                </a:solidFill>
                <a:latin typeface="+mn-lt"/>
                <a:ea typeface="+mn-ea"/>
                <a:cs typeface="+mn-cs"/>
              </a:defRPr>
            </a:lvl8pPr>
            <a:lvl9pPr marL="3885427" indent="-228555" algn="l" defTabSz="457109"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ja-JP" b="0" dirty="0" smtClean="0"/>
              <a:t>Hadoop 1.x </a:t>
            </a:r>
            <a:r>
              <a:rPr lang="en-US" altLang="ja-JP" b="0" dirty="0"/>
              <a:t>solutions </a:t>
            </a:r>
            <a:r>
              <a:rPr lang="en-US" altLang="ja-JP" b="0" dirty="0" smtClean="0"/>
              <a:t>were best </a:t>
            </a:r>
            <a:r>
              <a:rPr lang="en-US" altLang="ja-JP" b="0" dirty="0"/>
              <a:t>suited for only specific types of big data requirements such as </a:t>
            </a:r>
            <a:r>
              <a:rPr lang="en-US" altLang="ja-JP" b="0" dirty="0" smtClean="0"/>
              <a:t>ETL</a:t>
            </a:r>
          </a:p>
          <a:p>
            <a:endParaRPr lang="en-US" altLang="ja-JP" b="0" dirty="0" smtClean="0"/>
          </a:p>
          <a:p>
            <a:r>
              <a:rPr kumimoji="1" lang="en-US" altLang="ja-JP" b="0" dirty="0" smtClean="0"/>
              <a:t>Poor support for interactive application (ad-hoc query) and iterative algorithm</a:t>
            </a:r>
          </a:p>
          <a:p>
            <a:pPr lvl="1"/>
            <a:r>
              <a:rPr lang="en-US" altLang="ja-JP" b="0" dirty="0" smtClean="0"/>
              <a:t>Every time query was executed, Data is read </a:t>
            </a:r>
            <a:r>
              <a:rPr lang="en-US" altLang="ja-JP" b="0" dirty="0"/>
              <a:t>from the disk (HDFS-read) and loaded into the </a:t>
            </a:r>
            <a:r>
              <a:rPr lang="en-US" altLang="ja-JP" b="0" dirty="0" smtClean="0"/>
              <a:t>memory</a:t>
            </a:r>
          </a:p>
        </p:txBody>
      </p:sp>
      <p:pic>
        <p:nvPicPr>
          <p:cNvPr id="3" name="Picture 2"/>
          <p:cNvPicPr>
            <a:picLocks noChangeAspect="1"/>
          </p:cNvPicPr>
          <p:nvPr/>
        </p:nvPicPr>
        <p:blipFill>
          <a:blip r:embed="rId3"/>
          <a:stretch>
            <a:fillRect/>
          </a:stretch>
        </p:blipFill>
        <p:spPr>
          <a:xfrm>
            <a:off x="175491" y="3996135"/>
            <a:ext cx="4477775" cy="2155284"/>
          </a:xfrm>
          <a:prstGeom prst="rect">
            <a:avLst/>
          </a:prstGeom>
          <a:solidFill>
            <a:schemeClr val="bg1">
              <a:lumMod val="85000"/>
            </a:schemeClr>
          </a:solidFill>
          <a:ln>
            <a:solidFill>
              <a:schemeClr val="tx2">
                <a:lumMod val="60000"/>
                <a:lumOff val="40000"/>
              </a:schemeClr>
            </a:solidFill>
          </a:ln>
        </p:spPr>
      </p:pic>
      <p:pic>
        <p:nvPicPr>
          <p:cNvPr id="4" name="Picture 3"/>
          <p:cNvPicPr>
            <a:picLocks noChangeAspect="1"/>
          </p:cNvPicPr>
          <p:nvPr/>
        </p:nvPicPr>
        <p:blipFill>
          <a:blip r:embed="rId4"/>
          <a:stretch>
            <a:fillRect/>
          </a:stretch>
        </p:blipFill>
        <p:spPr>
          <a:xfrm>
            <a:off x="4849091" y="3989215"/>
            <a:ext cx="4096923" cy="2109309"/>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40352823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smtClean="0"/>
              <a:t>Spark SQL Features</a:t>
            </a:r>
            <a:endParaRPr kumimoji="1" lang="ja-JP" altLang="en-US" dirty="0"/>
          </a:p>
        </p:txBody>
      </p:sp>
      <p:pic>
        <p:nvPicPr>
          <p:cNvPr id="8" name="Picture 7"/>
          <p:cNvPicPr>
            <a:picLocks noChangeAspect="1"/>
          </p:cNvPicPr>
          <p:nvPr/>
        </p:nvPicPr>
        <p:blipFill>
          <a:blip r:embed="rId3"/>
          <a:stretch>
            <a:fillRect/>
          </a:stretch>
        </p:blipFill>
        <p:spPr>
          <a:xfrm>
            <a:off x="190500" y="1743075"/>
            <a:ext cx="8763000" cy="3371850"/>
          </a:xfrm>
          <a:prstGeom prst="rect">
            <a:avLst/>
          </a:prstGeom>
        </p:spPr>
      </p:pic>
      <p:sp>
        <p:nvSpPr>
          <p:cNvPr id="10" name="TextBox 9"/>
          <p:cNvSpPr txBox="1"/>
          <p:nvPr/>
        </p:nvSpPr>
        <p:spPr>
          <a:xfrm>
            <a:off x="353290" y="987136"/>
            <a:ext cx="8395855" cy="369332"/>
          </a:xfrm>
          <a:prstGeom prst="rect">
            <a:avLst/>
          </a:prstGeom>
          <a:noFill/>
        </p:spPr>
        <p:txBody>
          <a:bodyPr wrap="square" rtlCol="0">
            <a:spAutoFit/>
          </a:bodyPr>
          <a:lstStyle/>
          <a:p>
            <a:r>
              <a:rPr lang="en-US" altLang="ja-JP" dirty="0"/>
              <a:t>Reference: </a:t>
            </a:r>
            <a:r>
              <a:rPr lang="en-US" altLang="ja-JP" dirty="0">
                <a:hlinkClick r:id="rId4"/>
              </a:rPr>
              <a:t>Spark SQL </a:t>
            </a:r>
            <a:r>
              <a:rPr lang="en-US" altLang="ja-JP" dirty="0" smtClean="0">
                <a:hlinkClick r:id="rId4"/>
              </a:rPr>
              <a:t>Reference</a:t>
            </a:r>
            <a:endParaRPr lang="en-US" altLang="ja-JP" dirty="0"/>
          </a:p>
        </p:txBody>
      </p:sp>
    </p:spTree>
    <p:extLst>
      <p:ext uri="{BB962C8B-B14F-4D97-AF65-F5344CB8AC3E}">
        <p14:creationId xmlns:p14="http://schemas.microsoft.com/office/powerpoint/2010/main" val="232301181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a:t>Spark SQL Features</a:t>
            </a:r>
            <a:endParaRPr kumimoji="1" lang="ja-JP" altLang="en-US" dirty="0"/>
          </a:p>
        </p:txBody>
      </p:sp>
      <p:pic>
        <p:nvPicPr>
          <p:cNvPr id="8" name="Picture 7"/>
          <p:cNvPicPr>
            <a:picLocks noChangeAspect="1"/>
          </p:cNvPicPr>
          <p:nvPr/>
        </p:nvPicPr>
        <p:blipFill>
          <a:blip r:embed="rId3"/>
          <a:stretch>
            <a:fillRect/>
          </a:stretch>
        </p:blipFill>
        <p:spPr>
          <a:xfrm>
            <a:off x="85725" y="1547812"/>
            <a:ext cx="8972550" cy="3762375"/>
          </a:xfrm>
          <a:prstGeom prst="rect">
            <a:avLst/>
          </a:prstGeom>
        </p:spPr>
      </p:pic>
    </p:spTree>
    <p:extLst>
      <p:ext uri="{BB962C8B-B14F-4D97-AF65-F5344CB8AC3E}">
        <p14:creationId xmlns:p14="http://schemas.microsoft.com/office/powerpoint/2010/main" val="33521934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a:t>Spark SQL Features</a:t>
            </a:r>
            <a:endParaRPr kumimoji="1" lang="ja-JP" altLang="en-US" dirty="0"/>
          </a:p>
        </p:txBody>
      </p:sp>
      <p:pic>
        <p:nvPicPr>
          <p:cNvPr id="8" name="Picture 7"/>
          <p:cNvPicPr>
            <a:picLocks noChangeAspect="1"/>
          </p:cNvPicPr>
          <p:nvPr/>
        </p:nvPicPr>
        <p:blipFill>
          <a:blip r:embed="rId3"/>
          <a:stretch>
            <a:fillRect/>
          </a:stretch>
        </p:blipFill>
        <p:spPr>
          <a:xfrm>
            <a:off x="104775" y="2005012"/>
            <a:ext cx="8934450" cy="2847975"/>
          </a:xfrm>
          <a:prstGeom prst="rect">
            <a:avLst/>
          </a:prstGeom>
        </p:spPr>
      </p:pic>
    </p:spTree>
    <p:extLst>
      <p:ext uri="{BB962C8B-B14F-4D97-AF65-F5344CB8AC3E}">
        <p14:creationId xmlns:p14="http://schemas.microsoft.com/office/powerpoint/2010/main" val="37345769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smtClean="0"/>
              <a:t>Spark SQL Features</a:t>
            </a:r>
            <a:endParaRPr kumimoji="1" lang="ja-JP" altLang="en-US" dirty="0"/>
          </a:p>
        </p:txBody>
      </p:sp>
      <p:pic>
        <p:nvPicPr>
          <p:cNvPr id="8" name="Picture 7"/>
          <p:cNvPicPr>
            <a:picLocks noChangeAspect="1"/>
          </p:cNvPicPr>
          <p:nvPr/>
        </p:nvPicPr>
        <p:blipFill>
          <a:blip r:embed="rId3"/>
          <a:stretch>
            <a:fillRect/>
          </a:stretch>
        </p:blipFill>
        <p:spPr>
          <a:xfrm>
            <a:off x="0" y="1041793"/>
            <a:ext cx="9144000" cy="3448031"/>
          </a:xfrm>
          <a:prstGeom prst="rect">
            <a:avLst/>
          </a:prstGeom>
        </p:spPr>
      </p:pic>
      <p:pic>
        <p:nvPicPr>
          <p:cNvPr id="9" name="Picture 8"/>
          <p:cNvPicPr>
            <a:picLocks noChangeAspect="1"/>
          </p:cNvPicPr>
          <p:nvPr/>
        </p:nvPicPr>
        <p:blipFill>
          <a:blip r:embed="rId4"/>
          <a:stretch>
            <a:fillRect/>
          </a:stretch>
        </p:blipFill>
        <p:spPr>
          <a:xfrm>
            <a:off x="20782" y="2631290"/>
            <a:ext cx="5313428" cy="1633434"/>
          </a:xfrm>
          <a:prstGeom prst="rect">
            <a:avLst/>
          </a:prstGeom>
        </p:spPr>
      </p:pic>
    </p:spTree>
    <p:extLst>
      <p:ext uri="{BB962C8B-B14F-4D97-AF65-F5344CB8AC3E}">
        <p14:creationId xmlns:p14="http://schemas.microsoft.com/office/powerpoint/2010/main" val="6882087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Big Data Challenges</a:t>
            </a:r>
            <a:endParaRPr kumimoji="1" lang="ja-JP" altLang="en-US" dirty="0"/>
          </a:p>
        </p:txBody>
      </p:sp>
      <p:sp>
        <p:nvSpPr>
          <p:cNvPr id="7" name="Text Placeholder 3"/>
          <p:cNvSpPr txBox="1">
            <a:spLocks/>
          </p:cNvSpPr>
          <p:nvPr/>
        </p:nvSpPr>
        <p:spPr>
          <a:xfrm>
            <a:off x="621102" y="1293963"/>
            <a:ext cx="7968262" cy="4784548"/>
          </a:xfrm>
          <a:prstGeom prst="rect">
            <a:avLst/>
          </a:prstGeom>
        </p:spPr>
        <p:txBody>
          <a:bodyPr>
            <a:normAutofit/>
          </a:bodyPr>
          <a:lstStyle>
            <a:lvl1pPr marL="212966" indent="-212966" algn="l" defTabSz="457109" rtl="0" eaLnBrk="1" latinLnBrk="0" hangingPunct="1">
              <a:spcBef>
                <a:spcPts val="0"/>
              </a:spcBef>
              <a:spcAft>
                <a:spcPts val="280"/>
              </a:spcAft>
              <a:buFont typeface="Arial"/>
              <a:buChar char="•"/>
              <a:defRPr sz="2000" b="1" kern="1200">
                <a:solidFill>
                  <a:schemeClr val="tx1"/>
                </a:solidFill>
                <a:latin typeface="+mn-lt"/>
                <a:ea typeface="+mn-ea"/>
                <a:cs typeface="+mn-cs"/>
              </a:defRPr>
            </a:lvl1pPr>
            <a:lvl2pPr marL="638897" indent="-181909" algn="l" defTabSz="457109" rtl="0" eaLnBrk="1" latinLnBrk="0" hangingPunct="1">
              <a:spcBef>
                <a:spcPts val="0"/>
              </a:spcBef>
              <a:spcAft>
                <a:spcPts val="280"/>
              </a:spcAft>
              <a:buFont typeface="Arial"/>
              <a:buChar char="–"/>
              <a:defRPr sz="1800" kern="1200">
                <a:solidFill>
                  <a:schemeClr val="tx1"/>
                </a:solidFill>
                <a:latin typeface="+mn-lt"/>
                <a:ea typeface="+mn-ea"/>
                <a:cs typeface="+mn-cs"/>
              </a:defRPr>
            </a:lvl2pPr>
            <a:lvl3pPr marL="1064827" indent="-150851" algn="l" defTabSz="457109" rtl="0" eaLnBrk="1" latinLnBrk="0" hangingPunct="1">
              <a:spcBef>
                <a:spcPts val="0"/>
              </a:spcBef>
              <a:spcAft>
                <a:spcPts val="280"/>
              </a:spcAft>
              <a:buFont typeface="Arial"/>
              <a:buChar char="•"/>
              <a:defRPr sz="1600" kern="1200">
                <a:solidFill>
                  <a:schemeClr val="tx1"/>
                </a:solidFill>
                <a:latin typeface="+mn-lt"/>
                <a:ea typeface="+mn-ea"/>
                <a:cs typeface="+mn-cs"/>
              </a:defRPr>
            </a:lvl3pPr>
            <a:lvl4pPr marL="1543999" indent="-173034" algn="l" defTabSz="457109" rtl="0" eaLnBrk="1" latinLnBrk="0" hangingPunct="1">
              <a:spcBef>
                <a:spcPts val="0"/>
              </a:spcBef>
              <a:spcAft>
                <a:spcPts val="280"/>
              </a:spcAft>
              <a:buFont typeface="Arial"/>
              <a:buChar char="–"/>
              <a:defRPr sz="1400" kern="1200">
                <a:solidFill>
                  <a:schemeClr val="tx1"/>
                </a:solidFill>
                <a:latin typeface="+mn-lt"/>
                <a:ea typeface="+mn-ea"/>
                <a:cs typeface="+mn-cs"/>
              </a:defRPr>
            </a:lvl4pPr>
            <a:lvl5pPr marL="1969930" indent="-141977" algn="l" defTabSz="457109" rtl="0" eaLnBrk="1" latinLnBrk="0" hangingPunct="1">
              <a:spcBef>
                <a:spcPts val="0"/>
              </a:spcBef>
              <a:spcAft>
                <a:spcPts val="280"/>
              </a:spcAft>
              <a:buFont typeface="Arial"/>
              <a:buChar char="»"/>
              <a:defRPr sz="1200" kern="1200">
                <a:solidFill>
                  <a:schemeClr val="tx1"/>
                </a:solidFill>
                <a:latin typeface="+mn-lt"/>
                <a:ea typeface="+mn-ea"/>
                <a:cs typeface="+mn-cs"/>
              </a:defRPr>
            </a:lvl5pPr>
            <a:lvl6pPr marL="2514099" indent="-228555" algn="l" defTabSz="457109" rtl="0" eaLnBrk="1" latinLnBrk="0" hangingPunct="1">
              <a:spcBef>
                <a:spcPct val="20000"/>
              </a:spcBef>
              <a:buFont typeface="Arial"/>
              <a:buChar char="•"/>
              <a:defRPr sz="2000" kern="1200">
                <a:solidFill>
                  <a:schemeClr val="tx1"/>
                </a:solidFill>
                <a:latin typeface="+mn-lt"/>
                <a:ea typeface="+mn-ea"/>
                <a:cs typeface="+mn-cs"/>
              </a:defRPr>
            </a:lvl6pPr>
            <a:lvl7pPr marL="2971208" indent="-228555" algn="l" defTabSz="457109" rtl="0" eaLnBrk="1" latinLnBrk="0" hangingPunct="1">
              <a:spcBef>
                <a:spcPct val="20000"/>
              </a:spcBef>
              <a:buFont typeface="Arial"/>
              <a:buChar char="•"/>
              <a:defRPr sz="2000" kern="1200">
                <a:solidFill>
                  <a:schemeClr val="tx1"/>
                </a:solidFill>
                <a:latin typeface="+mn-lt"/>
                <a:ea typeface="+mn-ea"/>
                <a:cs typeface="+mn-cs"/>
              </a:defRPr>
            </a:lvl7pPr>
            <a:lvl8pPr marL="3428318" indent="-228555" algn="l" defTabSz="457109" rtl="0" eaLnBrk="1" latinLnBrk="0" hangingPunct="1">
              <a:spcBef>
                <a:spcPct val="20000"/>
              </a:spcBef>
              <a:buFont typeface="Arial"/>
              <a:buChar char="•"/>
              <a:defRPr sz="2000" kern="1200">
                <a:solidFill>
                  <a:schemeClr val="tx1"/>
                </a:solidFill>
                <a:latin typeface="+mn-lt"/>
                <a:ea typeface="+mn-ea"/>
                <a:cs typeface="+mn-cs"/>
              </a:defRPr>
            </a:lvl8pPr>
            <a:lvl9pPr marL="3885427" indent="-228555" algn="l" defTabSz="457109" rtl="0" eaLnBrk="1" latinLnBrk="0" hangingPunct="1">
              <a:spcBef>
                <a:spcPct val="20000"/>
              </a:spcBef>
              <a:buFont typeface="Arial"/>
              <a:buChar char="•"/>
              <a:defRPr sz="2000" kern="1200">
                <a:solidFill>
                  <a:schemeClr val="tx1"/>
                </a:solidFill>
                <a:latin typeface="+mn-lt"/>
                <a:ea typeface="+mn-ea"/>
                <a:cs typeface="+mn-cs"/>
              </a:defRPr>
            </a:lvl9pPr>
          </a:lstStyle>
          <a:p>
            <a:r>
              <a:rPr kumimoji="1" lang="en-US" altLang="ja-JP" dirty="0" smtClean="0"/>
              <a:t>Data growing faster than computation speeds</a:t>
            </a:r>
          </a:p>
          <a:p>
            <a:endParaRPr kumimoji="1" lang="en-US" altLang="ja-JP" dirty="0"/>
          </a:p>
          <a:p>
            <a:r>
              <a:rPr kumimoji="1" lang="en-US" altLang="ja-JP" dirty="0" smtClean="0"/>
              <a:t>Growing data sources</a:t>
            </a:r>
          </a:p>
          <a:p>
            <a:pPr lvl="1"/>
            <a:r>
              <a:rPr kumimoji="1" lang="en-US" altLang="ja-JP" dirty="0"/>
              <a:t>Web, mobile, </a:t>
            </a:r>
            <a:r>
              <a:rPr kumimoji="1" lang="en-US" altLang="ja-JP" dirty="0" err="1"/>
              <a:t>IoT</a:t>
            </a:r>
            <a:r>
              <a:rPr kumimoji="1" lang="en-US" altLang="ja-JP" dirty="0"/>
              <a:t>, scientific, …</a:t>
            </a:r>
            <a:endParaRPr kumimoji="1" lang="en-US" altLang="ja-JP" dirty="0" smtClean="0"/>
          </a:p>
          <a:p>
            <a:pPr lvl="1"/>
            <a:endParaRPr kumimoji="1" lang="en-US" altLang="ja-JP" dirty="0"/>
          </a:p>
          <a:p>
            <a:r>
              <a:rPr kumimoji="1" lang="en-US" altLang="ja-JP" dirty="0" smtClean="0"/>
              <a:t>Storage getting cheaper</a:t>
            </a:r>
          </a:p>
          <a:p>
            <a:pPr lvl="1"/>
            <a:r>
              <a:rPr kumimoji="1" lang="en-US" altLang="ja-JP" dirty="0" smtClean="0"/>
              <a:t>Size doubling every 18 months</a:t>
            </a:r>
          </a:p>
          <a:p>
            <a:pPr lvl="1"/>
            <a:r>
              <a:rPr kumimoji="1" lang="en-US" altLang="ja-JP" dirty="0"/>
              <a:t>Cost of 1 TB of disk: </a:t>
            </a:r>
            <a:r>
              <a:rPr kumimoji="1" lang="en-US" altLang="ja-JP" dirty="0">
                <a:solidFill>
                  <a:srgbClr val="0070C0"/>
                </a:solidFill>
              </a:rPr>
              <a:t>~$35</a:t>
            </a:r>
            <a:endParaRPr kumimoji="1" lang="en-US" altLang="ja-JP" dirty="0" smtClean="0"/>
          </a:p>
          <a:p>
            <a:pPr lvl="1"/>
            <a:endParaRPr kumimoji="1" lang="en-US" altLang="ja-JP" dirty="0"/>
          </a:p>
          <a:p>
            <a:r>
              <a:rPr kumimoji="1" lang="en-US" altLang="ja-JP" dirty="0" smtClean="0"/>
              <a:t>But, stalling</a:t>
            </a:r>
            <a:r>
              <a:rPr kumimoji="1" lang="en-US" altLang="ja-JP" dirty="0" smtClean="0">
                <a:solidFill>
                  <a:schemeClr val="bg2"/>
                </a:solidFill>
              </a:rPr>
              <a:t> </a:t>
            </a:r>
            <a:r>
              <a:rPr kumimoji="1" lang="en-US" altLang="ja-JP" dirty="0" smtClean="0"/>
              <a:t>CPU speeds and storage bottlenecks</a:t>
            </a:r>
            <a:endParaRPr kumimoji="1" lang="en-US" altLang="ja-JP" dirty="0"/>
          </a:p>
          <a:p>
            <a:pPr lvl="1"/>
            <a:r>
              <a:rPr kumimoji="1" lang="en-US" altLang="ja-JP" dirty="0"/>
              <a:t>Time to read 1 TB from disk: </a:t>
            </a:r>
            <a:r>
              <a:rPr kumimoji="1" lang="en-US" altLang="ja-JP" dirty="0">
                <a:solidFill>
                  <a:srgbClr val="0070C0"/>
                </a:solidFill>
              </a:rPr>
              <a:t>3 hours</a:t>
            </a:r>
            <a:r>
              <a:rPr kumimoji="1" lang="en-US" altLang="ja-JP" dirty="0"/>
              <a:t> (100 MB/s)</a:t>
            </a:r>
          </a:p>
        </p:txBody>
      </p:sp>
      <p:pic>
        <p:nvPicPr>
          <p:cNvPr id="8" name="Picture 7"/>
          <p:cNvPicPr>
            <a:picLocks noChangeAspect="1"/>
          </p:cNvPicPr>
          <p:nvPr/>
        </p:nvPicPr>
        <p:blipFill>
          <a:blip r:embed="rId2"/>
          <a:stretch>
            <a:fillRect/>
          </a:stretch>
        </p:blipFill>
        <p:spPr>
          <a:xfrm>
            <a:off x="6499514" y="1754764"/>
            <a:ext cx="1943100" cy="2143125"/>
          </a:xfrm>
          <a:prstGeom prst="rect">
            <a:avLst/>
          </a:prstGeom>
        </p:spPr>
      </p:pic>
    </p:spTree>
    <p:extLst>
      <p:ext uri="{BB962C8B-B14F-4D97-AF65-F5344CB8AC3E}">
        <p14:creationId xmlns:p14="http://schemas.microsoft.com/office/powerpoint/2010/main" val="13415882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smtClean="0"/>
              <a:t>Spark Essentials: RDD Fault Tolerance</a:t>
            </a:r>
            <a:endParaRPr kumimoji="1" lang="ja-JP" altLang="en-US" dirty="0"/>
          </a:p>
        </p:txBody>
      </p:sp>
      <p:pic>
        <p:nvPicPr>
          <p:cNvPr id="8" name="Picture 7"/>
          <p:cNvPicPr>
            <a:picLocks noChangeAspect="1"/>
          </p:cNvPicPr>
          <p:nvPr/>
        </p:nvPicPr>
        <p:blipFill>
          <a:blip r:embed="rId2"/>
          <a:stretch>
            <a:fillRect/>
          </a:stretch>
        </p:blipFill>
        <p:spPr>
          <a:xfrm>
            <a:off x="852055" y="885687"/>
            <a:ext cx="7232072" cy="5370851"/>
          </a:xfrm>
          <a:prstGeom prst="rect">
            <a:avLst/>
          </a:prstGeom>
        </p:spPr>
      </p:pic>
    </p:spTree>
    <p:extLst>
      <p:ext uri="{BB962C8B-B14F-4D97-AF65-F5344CB8AC3E}">
        <p14:creationId xmlns:p14="http://schemas.microsoft.com/office/powerpoint/2010/main" val="35369125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Big Data Challenges</a:t>
            </a:r>
            <a:endParaRPr kumimoji="1" lang="ja-JP" altLang="en-US" dirty="0"/>
          </a:p>
        </p:txBody>
      </p:sp>
      <p:sp>
        <p:nvSpPr>
          <p:cNvPr id="7" name="Text Placeholder 3"/>
          <p:cNvSpPr txBox="1">
            <a:spLocks/>
          </p:cNvSpPr>
          <p:nvPr/>
        </p:nvSpPr>
        <p:spPr>
          <a:xfrm>
            <a:off x="621102" y="1293963"/>
            <a:ext cx="7830171" cy="4805502"/>
          </a:xfrm>
          <a:prstGeom prst="rect">
            <a:avLst/>
          </a:prstGeom>
        </p:spPr>
        <p:txBody>
          <a:bodyPr>
            <a:normAutofit fontScale="92500" lnSpcReduction="10000"/>
          </a:bodyPr>
          <a:lstStyle>
            <a:lvl1pPr marL="212966" indent="-212966" algn="l" defTabSz="457109" rtl="0" eaLnBrk="1" latinLnBrk="0" hangingPunct="1">
              <a:spcBef>
                <a:spcPts val="0"/>
              </a:spcBef>
              <a:spcAft>
                <a:spcPts val="280"/>
              </a:spcAft>
              <a:buFont typeface="Arial"/>
              <a:buChar char="•"/>
              <a:defRPr sz="2000" b="1" kern="1200">
                <a:solidFill>
                  <a:schemeClr val="tx1"/>
                </a:solidFill>
                <a:latin typeface="+mn-lt"/>
                <a:ea typeface="+mn-ea"/>
                <a:cs typeface="+mn-cs"/>
              </a:defRPr>
            </a:lvl1pPr>
            <a:lvl2pPr marL="638897" indent="-181909" algn="l" defTabSz="457109" rtl="0" eaLnBrk="1" latinLnBrk="0" hangingPunct="1">
              <a:spcBef>
                <a:spcPts val="0"/>
              </a:spcBef>
              <a:spcAft>
                <a:spcPts val="280"/>
              </a:spcAft>
              <a:buFont typeface="Arial"/>
              <a:buChar char="–"/>
              <a:defRPr sz="1800" kern="1200">
                <a:solidFill>
                  <a:schemeClr val="tx1"/>
                </a:solidFill>
                <a:latin typeface="+mn-lt"/>
                <a:ea typeface="+mn-ea"/>
                <a:cs typeface="+mn-cs"/>
              </a:defRPr>
            </a:lvl2pPr>
            <a:lvl3pPr marL="1064827" indent="-150851" algn="l" defTabSz="457109" rtl="0" eaLnBrk="1" latinLnBrk="0" hangingPunct="1">
              <a:spcBef>
                <a:spcPts val="0"/>
              </a:spcBef>
              <a:spcAft>
                <a:spcPts val="280"/>
              </a:spcAft>
              <a:buFont typeface="Arial"/>
              <a:buChar char="•"/>
              <a:defRPr sz="1600" kern="1200">
                <a:solidFill>
                  <a:schemeClr val="tx1"/>
                </a:solidFill>
                <a:latin typeface="+mn-lt"/>
                <a:ea typeface="+mn-ea"/>
                <a:cs typeface="+mn-cs"/>
              </a:defRPr>
            </a:lvl3pPr>
            <a:lvl4pPr marL="1543999" indent="-173034" algn="l" defTabSz="457109" rtl="0" eaLnBrk="1" latinLnBrk="0" hangingPunct="1">
              <a:spcBef>
                <a:spcPts val="0"/>
              </a:spcBef>
              <a:spcAft>
                <a:spcPts val="280"/>
              </a:spcAft>
              <a:buFont typeface="Arial"/>
              <a:buChar char="–"/>
              <a:defRPr sz="1400" kern="1200">
                <a:solidFill>
                  <a:schemeClr val="tx1"/>
                </a:solidFill>
                <a:latin typeface="+mn-lt"/>
                <a:ea typeface="+mn-ea"/>
                <a:cs typeface="+mn-cs"/>
              </a:defRPr>
            </a:lvl4pPr>
            <a:lvl5pPr marL="1969930" indent="-141977" algn="l" defTabSz="457109" rtl="0" eaLnBrk="1" latinLnBrk="0" hangingPunct="1">
              <a:spcBef>
                <a:spcPts val="0"/>
              </a:spcBef>
              <a:spcAft>
                <a:spcPts val="280"/>
              </a:spcAft>
              <a:buFont typeface="Arial"/>
              <a:buChar char="»"/>
              <a:defRPr sz="1200" kern="1200">
                <a:solidFill>
                  <a:schemeClr val="tx1"/>
                </a:solidFill>
                <a:latin typeface="+mn-lt"/>
                <a:ea typeface="+mn-ea"/>
                <a:cs typeface="+mn-cs"/>
              </a:defRPr>
            </a:lvl5pPr>
            <a:lvl6pPr marL="2514099" indent="-228555" algn="l" defTabSz="457109" rtl="0" eaLnBrk="1" latinLnBrk="0" hangingPunct="1">
              <a:spcBef>
                <a:spcPct val="20000"/>
              </a:spcBef>
              <a:buFont typeface="Arial"/>
              <a:buChar char="•"/>
              <a:defRPr sz="2000" kern="1200">
                <a:solidFill>
                  <a:schemeClr val="tx1"/>
                </a:solidFill>
                <a:latin typeface="+mn-lt"/>
                <a:ea typeface="+mn-ea"/>
                <a:cs typeface="+mn-cs"/>
              </a:defRPr>
            </a:lvl6pPr>
            <a:lvl7pPr marL="2971208" indent="-228555" algn="l" defTabSz="457109" rtl="0" eaLnBrk="1" latinLnBrk="0" hangingPunct="1">
              <a:spcBef>
                <a:spcPct val="20000"/>
              </a:spcBef>
              <a:buFont typeface="Arial"/>
              <a:buChar char="•"/>
              <a:defRPr sz="2000" kern="1200">
                <a:solidFill>
                  <a:schemeClr val="tx1"/>
                </a:solidFill>
                <a:latin typeface="+mn-lt"/>
                <a:ea typeface="+mn-ea"/>
                <a:cs typeface="+mn-cs"/>
              </a:defRPr>
            </a:lvl7pPr>
            <a:lvl8pPr marL="3428318" indent="-228555" algn="l" defTabSz="457109" rtl="0" eaLnBrk="1" latinLnBrk="0" hangingPunct="1">
              <a:spcBef>
                <a:spcPct val="20000"/>
              </a:spcBef>
              <a:buFont typeface="Arial"/>
              <a:buChar char="•"/>
              <a:defRPr sz="2000" kern="1200">
                <a:solidFill>
                  <a:schemeClr val="tx1"/>
                </a:solidFill>
                <a:latin typeface="+mn-lt"/>
                <a:ea typeface="+mn-ea"/>
                <a:cs typeface="+mn-cs"/>
              </a:defRPr>
            </a:lvl8pPr>
            <a:lvl9pPr marL="3885427" indent="-228555" algn="l" defTabSz="457109"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ja-JP" b="0" dirty="0"/>
              <a:t> </a:t>
            </a:r>
            <a:r>
              <a:rPr lang="en-US" altLang="ja-JP" dirty="0"/>
              <a:t>Single node can't handle due to limited </a:t>
            </a:r>
            <a:r>
              <a:rPr lang="en-US" altLang="ja-JP" dirty="0" smtClean="0"/>
              <a:t>resource</a:t>
            </a:r>
          </a:p>
          <a:p>
            <a:pPr lvl="1"/>
            <a:r>
              <a:rPr lang="en-US" altLang="ja-JP" b="0" dirty="0" smtClean="0"/>
              <a:t>Processor </a:t>
            </a:r>
            <a:r>
              <a:rPr lang="en-US" altLang="ja-JP" b="0" dirty="0"/>
              <a:t>time, Memory, Hard drive space, Network </a:t>
            </a:r>
            <a:r>
              <a:rPr lang="en-US" altLang="ja-JP" b="0" dirty="0" smtClean="0"/>
              <a:t>bandwidth</a:t>
            </a:r>
          </a:p>
          <a:p>
            <a:pPr lvl="1"/>
            <a:endParaRPr lang="en-US" altLang="ja-JP" b="0" dirty="0" smtClean="0"/>
          </a:p>
          <a:p>
            <a:pPr lvl="1"/>
            <a:r>
              <a:rPr lang="en-US" altLang="ja-JP" b="0" dirty="0" smtClean="0"/>
              <a:t>Individual </a:t>
            </a:r>
            <a:r>
              <a:rPr lang="en-US" altLang="ja-JP" b="0" dirty="0"/>
              <a:t>hard drives can only sustain read speeds between 60-100 MB/second, so multicore does not help that </a:t>
            </a:r>
            <a:r>
              <a:rPr lang="en-US" altLang="ja-JP" b="0" dirty="0" smtClean="0"/>
              <a:t>much</a:t>
            </a:r>
          </a:p>
          <a:p>
            <a:pPr lvl="1"/>
            <a:endParaRPr lang="en-US" altLang="ja-JP" b="0" dirty="0" smtClean="0"/>
          </a:p>
          <a:p>
            <a:r>
              <a:rPr lang="en-US" altLang="ja-JP" b="0" dirty="0" smtClean="0"/>
              <a:t> </a:t>
            </a:r>
            <a:r>
              <a:rPr lang="en-US" altLang="ja-JP" dirty="0" smtClean="0"/>
              <a:t>Multiple </a:t>
            </a:r>
            <a:r>
              <a:rPr lang="en-US" altLang="ja-JP" dirty="0"/>
              <a:t>nodes needed, but probability of failure </a:t>
            </a:r>
            <a:r>
              <a:rPr lang="en-US" altLang="ja-JP" dirty="0" smtClean="0"/>
              <a:t>increases</a:t>
            </a:r>
          </a:p>
          <a:p>
            <a:pPr lvl="1"/>
            <a:r>
              <a:rPr lang="en-US" altLang="ja-JP" b="0" dirty="0" smtClean="0"/>
              <a:t>Network </a:t>
            </a:r>
            <a:r>
              <a:rPr lang="en-US" altLang="ja-JP" b="0" dirty="0"/>
              <a:t>failure, Data transfer failure, Node failure </a:t>
            </a:r>
            <a:endParaRPr lang="en-US" altLang="ja-JP" b="0" dirty="0" smtClean="0"/>
          </a:p>
          <a:p>
            <a:pPr lvl="1"/>
            <a:endParaRPr lang="en-US" altLang="ja-JP" b="0" dirty="0" smtClean="0"/>
          </a:p>
          <a:p>
            <a:pPr lvl="1"/>
            <a:r>
              <a:rPr lang="en-US" altLang="ja-JP" b="0" dirty="0" smtClean="0"/>
              <a:t>Desynchronized </a:t>
            </a:r>
            <a:r>
              <a:rPr lang="en-US" altLang="ja-JP" b="0" dirty="0"/>
              <a:t>clock, </a:t>
            </a:r>
            <a:r>
              <a:rPr lang="en-US" altLang="ja-JP" b="0" dirty="0" smtClean="0"/>
              <a:t>Lock</a:t>
            </a:r>
          </a:p>
          <a:p>
            <a:pPr lvl="1"/>
            <a:endParaRPr lang="en-US" altLang="ja-JP" dirty="0" smtClean="0"/>
          </a:p>
          <a:p>
            <a:pPr lvl="1"/>
            <a:r>
              <a:rPr lang="en-US" altLang="ja-JP" b="0" dirty="0" smtClean="0"/>
              <a:t>Partial </a:t>
            </a:r>
            <a:r>
              <a:rPr lang="en-US" altLang="ja-JP" b="0" dirty="0"/>
              <a:t>failure in distributed atomic transaction</a:t>
            </a:r>
            <a:endParaRPr kumimoji="1" lang="en-US" altLang="ja-JP" dirty="0" smtClean="0"/>
          </a:p>
          <a:p>
            <a:pPr marL="456988" lvl="1" indent="0">
              <a:buNone/>
            </a:pPr>
            <a:endParaRPr kumimoji="1" lang="en-US" altLang="ja-JP" dirty="0"/>
          </a:p>
          <a:p>
            <a:pPr marL="456988" lvl="1" indent="0">
              <a:buNone/>
            </a:pPr>
            <a:endParaRPr kumimoji="1" lang="en-US" altLang="ja-JP" dirty="0" smtClean="0"/>
          </a:p>
          <a:p>
            <a:r>
              <a:rPr kumimoji="1" lang="en-US" altLang="ja-JP" dirty="0" smtClean="0"/>
              <a:t>Links</a:t>
            </a:r>
          </a:p>
          <a:p>
            <a:pPr lvl="1"/>
            <a:r>
              <a:rPr kumimoji="1" lang="en-US" altLang="ja-JP" dirty="0" smtClean="0">
                <a:hlinkClick r:id="rId3"/>
              </a:rPr>
              <a:t>Understanding the Big Data World</a:t>
            </a:r>
            <a:endParaRPr kumimoji="1" lang="en-US" altLang="ja-JP" dirty="0" smtClean="0"/>
          </a:p>
          <a:p>
            <a:pPr lvl="1"/>
            <a:r>
              <a:rPr kumimoji="1" lang="en-US" altLang="ja-JP" dirty="0">
                <a:hlinkClick r:id="rId4"/>
              </a:rPr>
              <a:t>https://developer.yahoo.com/hadoop/tutorial</a:t>
            </a:r>
            <a:r>
              <a:rPr kumimoji="1" lang="en-US" altLang="ja-JP" dirty="0" smtClean="0">
                <a:hlinkClick r:id="rId4"/>
              </a:rPr>
              <a:t>/</a:t>
            </a:r>
            <a:endParaRPr kumimoji="1" lang="en-US" altLang="ja-JP" dirty="0" smtClean="0"/>
          </a:p>
        </p:txBody>
      </p:sp>
    </p:spTree>
    <p:extLst>
      <p:ext uri="{BB962C8B-B14F-4D97-AF65-F5344CB8AC3E}">
        <p14:creationId xmlns:p14="http://schemas.microsoft.com/office/powerpoint/2010/main" val="16923893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rmAutofit fontScale="90000"/>
          </a:bodyPr>
          <a:lstStyle/>
          <a:p>
            <a:pPr algn="ctr"/>
            <a:r>
              <a:rPr kumimoji="1" lang="en-US" altLang="ja-JP" dirty="0" smtClean="0"/>
              <a:t>A Brief History</a:t>
            </a:r>
            <a:endParaRPr kumimoji="1" lang="ja-JP" altLang="en-US" dirty="0"/>
          </a:p>
        </p:txBody>
      </p:sp>
    </p:spTree>
    <p:extLst>
      <p:ext uri="{BB962C8B-B14F-4D97-AF65-F5344CB8AC3E}">
        <p14:creationId xmlns:p14="http://schemas.microsoft.com/office/powerpoint/2010/main" val="446743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History: </a:t>
            </a:r>
            <a:r>
              <a:rPr kumimoji="1" lang="en-US" altLang="ja-JP" b="0" i="1" dirty="0" smtClean="0"/>
              <a:t>Hadoop 1.x</a:t>
            </a:r>
            <a:endParaRPr kumimoji="1" lang="ja-JP" altLang="en-US" b="0" i="1" dirty="0"/>
          </a:p>
        </p:txBody>
      </p:sp>
      <p:pic>
        <p:nvPicPr>
          <p:cNvPr id="8" name="Picture 7"/>
          <p:cNvPicPr>
            <a:picLocks noChangeAspect="1"/>
          </p:cNvPicPr>
          <p:nvPr/>
        </p:nvPicPr>
        <p:blipFill>
          <a:blip r:embed="rId2"/>
          <a:stretch>
            <a:fillRect/>
          </a:stretch>
        </p:blipFill>
        <p:spPr>
          <a:xfrm>
            <a:off x="775241" y="1208314"/>
            <a:ext cx="7473368" cy="4800601"/>
          </a:xfrm>
          <a:prstGeom prst="rect">
            <a:avLst/>
          </a:prstGeom>
        </p:spPr>
      </p:pic>
    </p:spTree>
    <p:extLst>
      <p:ext uri="{BB962C8B-B14F-4D97-AF65-F5344CB8AC3E}">
        <p14:creationId xmlns:p14="http://schemas.microsoft.com/office/powerpoint/2010/main" val="1038524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Internal Presentation Master Slides">
  <a:themeElements>
    <a:clrScheme name="Custom 33">
      <a:dk1>
        <a:srgbClr val="000000"/>
      </a:dk1>
      <a:lt1>
        <a:srgbClr val="FFFFFF"/>
      </a:lt1>
      <a:dk2>
        <a:srgbClr val="8DC63F"/>
      </a:dk2>
      <a:lt2>
        <a:srgbClr val="B0B7BC"/>
      </a:lt2>
      <a:accent1>
        <a:srgbClr val="004B8D"/>
      </a:accent1>
      <a:accent2>
        <a:srgbClr val="13B5EA"/>
      </a:accent2>
      <a:accent3>
        <a:srgbClr val="C88A12"/>
      </a:accent3>
      <a:accent4>
        <a:srgbClr val="88746A"/>
      </a:accent4>
      <a:accent5>
        <a:srgbClr val="E64097"/>
      </a:accent5>
      <a:accent6>
        <a:srgbClr val="000000"/>
      </a:accent6>
      <a:hlink>
        <a:srgbClr val="13B5EA"/>
      </a:hlink>
      <a:folHlink>
        <a:srgbClr val="13B5EA"/>
      </a:folHlink>
    </a:clrScheme>
    <a:fontScheme name="asurion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tlCol="0" anchor="ctr"/>
      <a:lstStyle>
        <a:defPPr algn="ctr">
          <a:defRPr sz="1800" dirty="0" err="1" smtClean="0">
            <a:solidFill>
              <a:schemeClr val="tx1"/>
            </a:solidFill>
            <a:latin typeface="Arial" pitchFamily="34" charset="0"/>
            <a:cs typeface="Arial"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ver Options">
  <a:themeElements>
    <a:clrScheme name="Custom 33">
      <a:dk1>
        <a:srgbClr val="000000"/>
      </a:dk1>
      <a:lt1>
        <a:srgbClr val="FFFFFF"/>
      </a:lt1>
      <a:dk2>
        <a:srgbClr val="8DC63F"/>
      </a:dk2>
      <a:lt2>
        <a:srgbClr val="B0B7BC"/>
      </a:lt2>
      <a:accent1>
        <a:srgbClr val="004B8D"/>
      </a:accent1>
      <a:accent2>
        <a:srgbClr val="13B5EA"/>
      </a:accent2>
      <a:accent3>
        <a:srgbClr val="C88A12"/>
      </a:accent3>
      <a:accent4>
        <a:srgbClr val="88746A"/>
      </a:accent4>
      <a:accent5>
        <a:srgbClr val="E64097"/>
      </a:accent5>
      <a:accent6>
        <a:srgbClr val="000000"/>
      </a:accent6>
      <a:hlink>
        <a:srgbClr val="13B5EA"/>
      </a:hlink>
      <a:folHlink>
        <a:srgbClr val="13B5EA"/>
      </a:folHlink>
    </a:clrScheme>
    <a:fontScheme name="asurion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tlCol="0" anchor="ctr"/>
      <a:lstStyle>
        <a:defPPr algn="ctr">
          <a:defRPr sz="1800" dirty="0" err="1" smtClean="0">
            <a:solidFill>
              <a:schemeClr val="tx1"/>
            </a:solidFill>
            <a:latin typeface="Arial" pitchFamily="34" charset="0"/>
            <a:cs typeface="Arial"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3d986789-990f-4f7b-8b34-33aab917252a">5DQRJCSYZ7ZN-417-5</_dlc_DocId>
    <_dlc_DocIdUrl xmlns="3d986789-990f-4f7b-8b34-33aab917252a">
      <Url>https://sp.asurion.jp/SSVC/JRSD/JRSD/_layouts/15/DocIdRedir.aspx?ID=5DQRJCSYZ7ZN-417-5</Url>
      <Description>5DQRJCSYZ7ZN-417-5</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887DEF45B1A054C953EFAA2CCDB0105" ma:contentTypeVersion="1" ma:contentTypeDescription="Create a new document." ma:contentTypeScope="" ma:versionID="b979b8e84d0251b779469287bfd21509">
  <xsd:schema xmlns:xsd="http://www.w3.org/2001/XMLSchema" xmlns:xs="http://www.w3.org/2001/XMLSchema" xmlns:p="http://schemas.microsoft.com/office/2006/metadata/properties" xmlns:ns2="3d986789-990f-4f7b-8b34-33aab917252a" targetNamespace="http://schemas.microsoft.com/office/2006/metadata/properties" ma:root="true" ma:fieldsID="fc3c37fe936ef519c82efc6e4d6a3084" ns2:_="">
    <xsd:import namespace="3d986789-990f-4f7b-8b34-33aab917252a"/>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986789-990f-4f7b-8b34-33aab917252a"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F7985A6-ADDA-4013-93C0-D773A2ABEE84}">
  <ds:schemaRefs>
    <ds:schemaRef ds:uri="http://schemas.microsoft.com/office/2006/metadata/properties"/>
    <ds:schemaRef ds:uri="http://schemas.microsoft.com/office/2006/documentManagement/types"/>
    <ds:schemaRef ds:uri="http://purl.org/dc/terms/"/>
    <ds:schemaRef ds:uri="http://www.w3.org/XML/1998/namespace"/>
    <ds:schemaRef ds:uri="http://purl.org/dc/dcmitype/"/>
    <ds:schemaRef ds:uri="http://schemas.openxmlformats.org/package/2006/metadata/core-properties"/>
    <ds:schemaRef ds:uri="http://purl.org/dc/elements/1.1/"/>
    <ds:schemaRef ds:uri="http://schemas.microsoft.com/office/infopath/2007/PartnerControls"/>
    <ds:schemaRef ds:uri="3d986789-990f-4f7b-8b34-33aab917252a"/>
  </ds:schemaRefs>
</ds:datastoreItem>
</file>

<file path=customXml/itemProps2.xml><?xml version="1.0" encoding="utf-8"?>
<ds:datastoreItem xmlns:ds="http://schemas.openxmlformats.org/officeDocument/2006/customXml" ds:itemID="{AB738E80-7E1C-4ADF-ABBE-46061EF76311}">
  <ds:schemaRefs>
    <ds:schemaRef ds:uri="http://schemas.microsoft.com/sharepoint/v3/contenttype/forms"/>
  </ds:schemaRefs>
</ds:datastoreItem>
</file>

<file path=customXml/itemProps3.xml><?xml version="1.0" encoding="utf-8"?>
<ds:datastoreItem xmlns:ds="http://schemas.openxmlformats.org/officeDocument/2006/customXml" ds:itemID="{3B9E9389-9B35-4816-8E10-161DBBA9CD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986789-990f-4f7b-8b34-33aab91725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D90F8D43-2BA4-4FE3-80A7-FCD2659E22DE}">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Asurion Powerpoint template</Template>
  <TotalTime>24285</TotalTime>
  <Words>1633</Words>
  <Application>Microsoft Office PowerPoint</Application>
  <PresentationFormat>On-screen Show (4:3)</PresentationFormat>
  <Paragraphs>315</Paragraphs>
  <Slides>60</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60</vt:i4>
      </vt:variant>
    </vt:vector>
  </HeadingPairs>
  <TitlesOfParts>
    <vt:vector size="67" baseType="lpstr">
      <vt:lpstr>ＭＳ Ｐゴシック</vt:lpstr>
      <vt:lpstr>Arial</vt:lpstr>
      <vt:lpstr>Calibri</vt:lpstr>
      <vt:lpstr>Courier New</vt:lpstr>
      <vt:lpstr>Wingdings</vt:lpstr>
      <vt:lpstr>Internal Presentation Master Slides</vt:lpstr>
      <vt:lpstr>Cover Options</vt:lpstr>
      <vt:lpstr>Spark Framework Hafizur Rahman</vt:lpstr>
      <vt:lpstr>About Me</vt:lpstr>
      <vt:lpstr>Agenda</vt:lpstr>
      <vt:lpstr>Big Data Challenges</vt:lpstr>
      <vt:lpstr>Data Generated Every Minute</vt:lpstr>
      <vt:lpstr>Big Data Challenges</vt:lpstr>
      <vt:lpstr>Big Data Challenges</vt:lpstr>
      <vt:lpstr>A Brief History</vt:lpstr>
      <vt:lpstr>History: Hadoop 1.x</vt:lpstr>
      <vt:lpstr>History: MapReduce Limitations</vt:lpstr>
      <vt:lpstr>Spark</vt:lpstr>
      <vt:lpstr>Spark Essentials: What is Spark?</vt:lpstr>
      <vt:lpstr>Spark Essentials: Why Spark?</vt:lpstr>
      <vt:lpstr>Spark Essentials: Spark Features</vt:lpstr>
      <vt:lpstr>Spark Essentials: Spark Components</vt:lpstr>
      <vt:lpstr>Spark Essentials: Spark Components</vt:lpstr>
      <vt:lpstr>Spark Essentials: Spark Architecture</vt:lpstr>
      <vt:lpstr>Spark Essentials: RDD (Resilient Distributed Dataset)</vt:lpstr>
      <vt:lpstr>Spark Essentials: RDD</vt:lpstr>
      <vt:lpstr>Spark Essentials: RDD</vt:lpstr>
      <vt:lpstr>Spark Essentials: RDD</vt:lpstr>
      <vt:lpstr>Spark Essentials: RDD</vt:lpstr>
      <vt:lpstr>Spark Essentials: Transformation &amp; Action</vt:lpstr>
      <vt:lpstr>Spark Essentials: RDD Transformation</vt:lpstr>
      <vt:lpstr>Spark Essentials: RDD Transformation</vt:lpstr>
      <vt:lpstr>Spark Essentials: RDD Action</vt:lpstr>
      <vt:lpstr>Spark Essentials: RDD Action</vt:lpstr>
      <vt:lpstr>Spark Essentials: Types of Transformations</vt:lpstr>
      <vt:lpstr>Spark Essentials: Persistence</vt:lpstr>
      <vt:lpstr>Spark Essentials: Persistence</vt:lpstr>
      <vt:lpstr>Spark Essentials: Persistence</vt:lpstr>
      <vt:lpstr>Spark Essentials: Broadcast Variables</vt:lpstr>
      <vt:lpstr>Spark Essentials: Broadcast Variables</vt:lpstr>
      <vt:lpstr>Spark Essentials: RDD Limitations</vt:lpstr>
      <vt:lpstr>Spark Essentials: DataFrame and Dataset</vt:lpstr>
      <vt:lpstr>Spark Essentials: Spark SQL Optimization</vt:lpstr>
      <vt:lpstr>Spark Essentials: Spark SQL</vt:lpstr>
      <vt:lpstr>Spark Essentials: Structured APIs in Spark</vt:lpstr>
      <vt:lpstr>Spark Advanced: Machine Learning</vt:lpstr>
      <vt:lpstr>Spark Advanced: Spark MLlib</vt:lpstr>
      <vt:lpstr>Spark Advanced: Spark Streaming</vt:lpstr>
      <vt:lpstr>Spark Advanced: Deep Learning</vt:lpstr>
      <vt:lpstr>Resources</vt:lpstr>
      <vt:lpstr>Hands On</vt:lpstr>
      <vt:lpstr>Backup</vt:lpstr>
      <vt:lpstr>The Four V's of Big Data - IBM</vt:lpstr>
      <vt:lpstr>Hadoop</vt:lpstr>
      <vt:lpstr>Hadoop 1.x Approach (1/4)</vt:lpstr>
      <vt:lpstr>Hadoop 1.x Approach (2/4)</vt:lpstr>
      <vt:lpstr>Hadoop 1.x Approach (3/4)</vt:lpstr>
      <vt:lpstr>Hadoop 1.x Approach (4/4)</vt:lpstr>
      <vt:lpstr>Strength of Hadoop MR</vt:lpstr>
      <vt:lpstr>Traditional System vs Hadoop</vt:lpstr>
      <vt:lpstr>Hadoop MR Limitations</vt:lpstr>
      <vt:lpstr>Hadoop MR Limitations</vt:lpstr>
      <vt:lpstr>Spark SQL Features</vt:lpstr>
      <vt:lpstr>Spark SQL Features</vt:lpstr>
      <vt:lpstr>Spark SQL Features</vt:lpstr>
      <vt:lpstr>Spark SQL Features</vt:lpstr>
      <vt:lpstr>Spark Essentials: RDD Fault Tolerance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Asurion Internal PPT Template</dc:title>
  <dc:creator>Asurion</dc:creator>
  <cp:lastModifiedBy>Mahapatra, Gouri</cp:lastModifiedBy>
  <cp:revision>453</cp:revision>
  <dcterms:created xsi:type="dcterms:W3CDTF">2014-02-05T03:41:21Z</dcterms:created>
  <dcterms:modified xsi:type="dcterms:W3CDTF">2018-11-18T09:22:58Z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0x0101003887DEF45B1A054C953EFAA2CCDB0105</vt:lpwstr>
  </property>
  <property fmtid="{D5CDD505-2E9C-101B-9397-08002B2CF9AE}" pid="3" name="_dlc_DocIdItemGuid">
    <vt:lpwstr>65988894-7764-4db5-af3b-644cefc77aa7</vt:lpwstr>
  </property>
</Properties>
</file>